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02_D0FBA5A2.xml" ContentType="application/vnd.ms-powerpoint.comments+xml"/>
  <Override PartName="/ppt/comments/modernComment_106_F575D623.xml" ContentType="application/vnd.ms-powerpoint.comments+xml"/>
  <Override PartName="/ppt/notesSlides/notesSlide1.xml" ContentType="application/vnd.openxmlformats-officedocument.presentationml.notesSlide+xml"/>
  <Override PartName="/ppt/comments/modernComment_108_15E01E55.xml" ContentType="application/vnd.ms-powerpoint.comments+xml"/>
  <Override PartName="/ppt/comments/modernComment_115_40DA40E4.xml" ContentType="application/vnd.ms-powerpoint.comments+xml"/>
  <Override PartName="/ppt/notesSlides/notesSlide2.xml" ContentType="application/vnd.openxmlformats-officedocument.presentationml.notesSlide+xml"/>
  <Override PartName="/ppt/comments/modernComment_114_D1D253B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19"/>
  </p:notesMasterIdLst>
  <p:handoutMasterIdLst>
    <p:handoutMasterId r:id="rId20"/>
  </p:handoutMasterIdLst>
  <p:sldIdLst>
    <p:sldId id="269" r:id="rId6"/>
    <p:sldId id="257" r:id="rId7"/>
    <p:sldId id="258" r:id="rId8"/>
    <p:sldId id="259" r:id="rId9"/>
    <p:sldId id="263" r:id="rId10"/>
    <p:sldId id="260" r:id="rId11"/>
    <p:sldId id="261" r:id="rId12"/>
    <p:sldId id="262" r:id="rId13"/>
    <p:sldId id="264" r:id="rId14"/>
    <p:sldId id="277" r:id="rId15"/>
    <p:sldId id="265" r:id="rId16"/>
    <p:sldId id="276" r:id="rId17"/>
    <p:sldId id="267" r:id="rId18"/>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7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5134F-8E63-AB92-5287-A8F28466A385}" name="Mie Johanne Winding" initials="MW" userId="S::mie.winding@danfoss.com::4816a574-5315-440f-907c-39ca96e646d3" providerId="AD"/>
  <p188:author id="{1EEE668B-1279-3D32-38FC-5E332F8C8CF8}" name="Steven Jacmann" initials="SJ" userId="S::s.j@danfoss.com::2b99abff-0e86-4294-8e13-0d1ba15785d8" providerId="AD"/>
  <p188:author id="{A7DEF59E-0DCE-6EC1-8219-FE172DB65B43}" name="Soeren Soennichsen" initials="SS" userId="S::soeren.soennichsen@danfoss.com::b11da713-490f-4c13-8afb-46c1ba21369f" providerId="AD"/>
  <p188:author id="{7122F4AA-7554-CD0D-C333-924D06B94C59}" name="Karsten Hyllested" initials="KH" userId="S::karsten.hyllested@danfoss.com::653bfbce-65e7-4dc8-9ec1-bbc31faede53" providerId="AD"/>
  <p188:author id="{849F2DF9-9049-E330-2F5B-26035CA6D452}" name="Anastasija Baranova" initials="AB" userId="S::ana.b@danfoss.com::9d0ef6c4-1f84-4d7f-b731-34fa239b07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7"/>
    <a:srgbClr val="B60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 y="427"/>
      </p:cViewPr>
      <p:guideLst>
        <p:guide orient="horz" pos="1684"/>
        <p:guide pos="7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Jacmann" userId="2b99abff-0e86-4294-8e13-0d1ba15785d8" providerId="ADAL" clId="{052FB23D-FAAC-4BAC-98B5-F60863E3C7A9}"/>
    <pc:docChg chg="undo custSel addSld delSld modSld sldOrd">
      <pc:chgData name="Steven Jacmann" userId="2b99abff-0e86-4294-8e13-0d1ba15785d8" providerId="ADAL" clId="{052FB23D-FAAC-4BAC-98B5-F60863E3C7A9}" dt="2024-09-27T06:07:44.331" v="146" actId="47"/>
      <pc:docMkLst>
        <pc:docMk/>
      </pc:docMkLst>
      <pc:sldChg chg="modSp mod">
        <pc:chgData name="Steven Jacmann" userId="2b99abff-0e86-4294-8e13-0d1ba15785d8" providerId="ADAL" clId="{052FB23D-FAAC-4BAC-98B5-F60863E3C7A9}" dt="2024-09-26T13:24:35.676" v="0" actId="1076"/>
        <pc:sldMkLst>
          <pc:docMk/>
          <pc:sldMk cId="3368226297" sldId="257"/>
        </pc:sldMkLst>
        <pc:picChg chg="mod">
          <ac:chgData name="Steven Jacmann" userId="2b99abff-0e86-4294-8e13-0d1ba15785d8" providerId="ADAL" clId="{052FB23D-FAAC-4BAC-98B5-F60863E3C7A9}" dt="2024-09-26T13:24:35.676" v="0" actId="1076"/>
          <ac:picMkLst>
            <pc:docMk/>
            <pc:sldMk cId="3368226297" sldId="257"/>
            <ac:picMk id="3" creationId="{3690ECBB-0F79-15EA-F315-869DFE05B724}"/>
          </ac:picMkLst>
        </pc:picChg>
      </pc:sldChg>
      <pc:sldChg chg="addSp delSp modSp add mod">
        <pc:chgData name="Steven Jacmann" userId="2b99abff-0e86-4294-8e13-0d1ba15785d8" providerId="ADAL" clId="{052FB23D-FAAC-4BAC-98B5-F60863E3C7A9}" dt="2024-09-27T06:04:25.249" v="122"/>
        <pc:sldMkLst>
          <pc:docMk/>
          <pc:sldMk cId="3506152866" sldId="258"/>
        </pc:sldMkLst>
        <pc:spChg chg="mod">
          <ac:chgData name="Steven Jacmann" userId="2b99abff-0e86-4294-8e13-0d1ba15785d8" providerId="ADAL" clId="{052FB23D-FAAC-4BAC-98B5-F60863E3C7A9}" dt="2024-09-27T06:04:25.249" v="122"/>
          <ac:spMkLst>
            <pc:docMk/>
            <pc:sldMk cId="3506152866" sldId="258"/>
            <ac:spMk id="4" creationId="{33CAD9EE-B143-3787-2225-F5FCF6661F12}"/>
          </ac:spMkLst>
        </pc:spChg>
        <pc:spChg chg="add mod">
          <ac:chgData name="Steven Jacmann" userId="2b99abff-0e86-4294-8e13-0d1ba15785d8" providerId="ADAL" clId="{052FB23D-FAAC-4BAC-98B5-F60863E3C7A9}" dt="2024-09-27T06:04:25.249" v="122"/>
          <ac:spMkLst>
            <pc:docMk/>
            <pc:sldMk cId="3506152866" sldId="258"/>
            <ac:spMk id="9" creationId="{55FA5DFA-A507-AF05-9208-A6C6E186F100}"/>
          </ac:spMkLst>
        </pc:spChg>
        <pc:spChg chg="del">
          <ac:chgData name="Steven Jacmann" userId="2b99abff-0e86-4294-8e13-0d1ba15785d8" providerId="ADAL" clId="{052FB23D-FAAC-4BAC-98B5-F60863E3C7A9}" dt="2024-09-27T06:04:23.657" v="121" actId="478"/>
          <ac:spMkLst>
            <pc:docMk/>
            <pc:sldMk cId="3506152866" sldId="258"/>
            <ac:spMk id="11" creationId="{F2F040C9-7A64-FDAA-39AD-0909B7EF9682}"/>
          </ac:spMkLst>
        </pc:spChg>
        <pc:spChg chg="del">
          <ac:chgData name="Steven Jacmann" userId="2b99abff-0e86-4294-8e13-0d1ba15785d8" providerId="ADAL" clId="{052FB23D-FAAC-4BAC-98B5-F60863E3C7A9}" dt="2024-09-27T06:04:21.419" v="120" actId="478"/>
          <ac:spMkLst>
            <pc:docMk/>
            <pc:sldMk cId="3506152866" sldId="258"/>
            <ac:spMk id="13" creationId="{33CAD9EE-B143-3787-2225-F5FCF6661F12}"/>
          </ac:spMkLst>
        </pc:spChg>
        <pc:grpChg chg="add mod">
          <ac:chgData name="Steven Jacmann" userId="2b99abff-0e86-4294-8e13-0d1ba15785d8" providerId="ADAL" clId="{052FB23D-FAAC-4BAC-98B5-F60863E3C7A9}" dt="2024-09-27T06:04:25.249" v="122"/>
          <ac:grpSpMkLst>
            <pc:docMk/>
            <pc:sldMk cId="3506152866" sldId="258"/>
            <ac:grpSpMk id="2" creationId="{DA5FDD71-37D3-4858-1849-ABA396FF63D6}"/>
          </ac:grpSpMkLst>
        </pc:grpChg>
        <pc:cxnChg chg="mod">
          <ac:chgData name="Steven Jacmann" userId="2b99abff-0e86-4294-8e13-0d1ba15785d8" providerId="ADAL" clId="{052FB23D-FAAC-4BAC-98B5-F60863E3C7A9}" dt="2024-09-27T06:04:25.249" v="122"/>
          <ac:cxnSpMkLst>
            <pc:docMk/>
            <pc:sldMk cId="3506152866" sldId="258"/>
            <ac:cxnSpMk id="5" creationId="{DC525CE0-70A5-CF93-8BFF-4D7F3ADBA3D0}"/>
          </ac:cxnSpMkLst>
        </pc:cxnChg>
        <pc:cxnChg chg="mod">
          <ac:chgData name="Steven Jacmann" userId="2b99abff-0e86-4294-8e13-0d1ba15785d8" providerId="ADAL" clId="{052FB23D-FAAC-4BAC-98B5-F60863E3C7A9}" dt="2024-09-27T06:04:25.249" v="122"/>
          <ac:cxnSpMkLst>
            <pc:docMk/>
            <pc:sldMk cId="3506152866" sldId="258"/>
            <ac:cxnSpMk id="6" creationId="{BD9DBDD1-FDB8-DC28-C64A-D58B766EF0EC}"/>
          </ac:cxnSpMkLst>
        </pc:cxnChg>
        <pc:cxnChg chg="add mod">
          <ac:chgData name="Steven Jacmann" userId="2b99abff-0e86-4294-8e13-0d1ba15785d8" providerId="ADAL" clId="{052FB23D-FAAC-4BAC-98B5-F60863E3C7A9}" dt="2024-09-27T06:04:25.249" v="122"/>
          <ac:cxnSpMkLst>
            <pc:docMk/>
            <pc:sldMk cId="3506152866" sldId="258"/>
            <ac:cxnSpMk id="7" creationId="{5533A0E6-5203-5025-6283-738E863D11E5}"/>
          </ac:cxnSpMkLst>
        </pc:cxnChg>
      </pc:sldChg>
      <pc:sldChg chg="modSp mod">
        <pc:chgData name="Steven Jacmann" userId="2b99abff-0e86-4294-8e13-0d1ba15785d8" providerId="ADAL" clId="{052FB23D-FAAC-4BAC-98B5-F60863E3C7A9}" dt="2024-09-26T13:39:41.097" v="9" actId="113"/>
        <pc:sldMkLst>
          <pc:docMk/>
          <pc:sldMk cId="3186072657" sldId="259"/>
        </pc:sldMkLst>
        <pc:spChg chg="mod">
          <ac:chgData name="Steven Jacmann" userId="2b99abff-0e86-4294-8e13-0d1ba15785d8" providerId="ADAL" clId="{052FB23D-FAAC-4BAC-98B5-F60863E3C7A9}" dt="2024-09-26T13:39:41.097" v="9" actId="113"/>
          <ac:spMkLst>
            <pc:docMk/>
            <pc:sldMk cId="3186072657" sldId="259"/>
            <ac:spMk id="13" creationId="{33CAD9EE-B143-3787-2225-F5FCF6661F12}"/>
          </ac:spMkLst>
        </pc:spChg>
      </pc:sldChg>
      <pc:sldChg chg="modSp mod">
        <pc:chgData name="Steven Jacmann" userId="2b99abff-0e86-4294-8e13-0d1ba15785d8" providerId="ADAL" clId="{052FB23D-FAAC-4BAC-98B5-F60863E3C7A9}" dt="2024-09-26T13:44:55.862" v="34" actId="20577"/>
        <pc:sldMkLst>
          <pc:docMk/>
          <pc:sldMk cId="1741672414" sldId="260"/>
        </pc:sldMkLst>
        <pc:spChg chg="mod">
          <ac:chgData name="Steven Jacmann" userId="2b99abff-0e86-4294-8e13-0d1ba15785d8" providerId="ADAL" clId="{052FB23D-FAAC-4BAC-98B5-F60863E3C7A9}" dt="2024-09-26T13:44:55.862" v="34" actId="20577"/>
          <ac:spMkLst>
            <pc:docMk/>
            <pc:sldMk cId="1741672414" sldId="260"/>
            <ac:spMk id="13" creationId="{33CAD9EE-B143-3787-2225-F5FCF6661F12}"/>
          </ac:spMkLst>
        </pc:spChg>
      </pc:sldChg>
      <pc:sldChg chg="modSp mod">
        <pc:chgData name="Steven Jacmann" userId="2b99abff-0e86-4294-8e13-0d1ba15785d8" providerId="ADAL" clId="{052FB23D-FAAC-4BAC-98B5-F60863E3C7A9}" dt="2024-09-26T13:45:21.423" v="36" actId="20577"/>
        <pc:sldMkLst>
          <pc:docMk/>
          <pc:sldMk cId="3011524826" sldId="261"/>
        </pc:sldMkLst>
        <pc:spChg chg="mod">
          <ac:chgData name="Steven Jacmann" userId="2b99abff-0e86-4294-8e13-0d1ba15785d8" providerId="ADAL" clId="{052FB23D-FAAC-4BAC-98B5-F60863E3C7A9}" dt="2024-09-26T13:45:21.423" v="36" actId="20577"/>
          <ac:spMkLst>
            <pc:docMk/>
            <pc:sldMk cId="3011524826" sldId="261"/>
            <ac:spMk id="13" creationId="{33CAD9EE-B143-3787-2225-F5FCF6661F12}"/>
          </ac:spMkLst>
        </pc:spChg>
      </pc:sldChg>
      <pc:sldChg chg="modSp mod">
        <pc:chgData name="Steven Jacmann" userId="2b99abff-0e86-4294-8e13-0d1ba15785d8" providerId="ADAL" clId="{052FB23D-FAAC-4BAC-98B5-F60863E3C7A9}" dt="2024-09-26T13:46:45.756" v="42" actId="20577"/>
        <pc:sldMkLst>
          <pc:docMk/>
          <pc:sldMk cId="4118140451" sldId="262"/>
        </pc:sldMkLst>
        <pc:spChg chg="mod">
          <ac:chgData name="Steven Jacmann" userId="2b99abff-0e86-4294-8e13-0d1ba15785d8" providerId="ADAL" clId="{052FB23D-FAAC-4BAC-98B5-F60863E3C7A9}" dt="2024-09-26T13:46:45.756" v="42" actId="20577"/>
          <ac:spMkLst>
            <pc:docMk/>
            <pc:sldMk cId="4118140451" sldId="262"/>
            <ac:spMk id="13" creationId="{33CAD9EE-B143-3787-2225-F5FCF6661F12}"/>
          </ac:spMkLst>
        </pc:spChg>
      </pc:sldChg>
      <pc:sldChg chg="addSp delSp modSp add mod">
        <pc:chgData name="Steven Jacmann" userId="2b99abff-0e86-4294-8e13-0d1ba15785d8" providerId="ADAL" clId="{052FB23D-FAAC-4BAC-98B5-F60863E3C7A9}" dt="2024-09-27T06:05:56.095" v="130"/>
        <pc:sldMkLst>
          <pc:docMk/>
          <pc:sldMk cId="367009365" sldId="264"/>
        </pc:sldMkLst>
        <pc:spChg chg="add mod">
          <ac:chgData name="Steven Jacmann" userId="2b99abff-0e86-4294-8e13-0d1ba15785d8" providerId="ADAL" clId="{052FB23D-FAAC-4BAC-98B5-F60863E3C7A9}" dt="2024-09-27T06:05:56.095" v="130"/>
          <ac:spMkLst>
            <pc:docMk/>
            <pc:sldMk cId="367009365" sldId="264"/>
            <ac:spMk id="2" creationId="{F2F040C9-7A64-FDAA-39AD-0909B7EF9682}"/>
          </ac:spMkLst>
        </pc:spChg>
        <pc:spChg chg="del">
          <ac:chgData name="Steven Jacmann" userId="2b99abff-0e86-4294-8e13-0d1ba15785d8" providerId="ADAL" clId="{052FB23D-FAAC-4BAC-98B5-F60863E3C7A9}" dt="2024-09-27T06:05:52.845" v="128" actId="478"/>
          <ac:spMkLst>
            <pc:docMk/>
            <pc:sldMk cId="367009365" sldId="264"/>
            <ac:spMk id="3" creationId="{FF6CB993-E007-6AE0-EC97-02B24C44205F}"/>
          </ac:spMkLst>
        </pc:spChg>
        <pc:spChg chg="add mod">
          <ac:chgData name="Steven Jacmann" userId="2b99abff-0e86-4294-8e13-0d1ba15785d8" providerId="ADAL" clId="{052FB23D-FAAC-4BAC-98B5-F60863E3C7A9}" dt="2024-09-27T06:05:56.095" v="130"/>
          <ac:spMkLst>
            <pc:docMk/>
            <pc:sldMk cId="367009365" sldId="264"/>
            <ac:spMk id="5" creationId="{33CAD9EE-B143-3787-2225-F5FCF6661F12}"/>
          </ac:spMkLst>
        </pc:spChg>
        <pc:spChg chg="del">
          <ac:chgData name="Steven Jacmann" userId="2b99abff-0e86-4294-8e13-0d1ba15785d8" providerId="ADAL" clId="{052FB23D-FAAC-4BAC-98B5-F60863E3C7A9}" dt="2024-09-27T06:05:55.581" v="129" actId="478"/>
          <ac:spMkLst>
            <pc:docMk/>
            <pc:sldMk cId="367009365" sldId="264"/>
            <ac:spMk id="11" creationId="{F2F040C9-7A64-FDAA-39AD-0909B7EF9682}"/>
          </ac:spMkLst>
        </pc:spChg>
        <pc:spChg chg="del">
          <ac:chgData name="Steven Jacmann" userId="2b99abff-0e86-4294-8e13-0d1ba15785d8" providerId="ADAL" clId="{052FB23D-FAAC-4BAC-98B5-F60863E3C7A9}" dt="2024-09-27T06:05:49.012" v="127" actId="478"/>
          <ac:spMkLst>
            <pc:docMk/>
            <pc:sldMk cId="367009365" sldId="264"/>
            <ac:spMk id="13" creationId="{33CAD9EE-B143-3787-2225-F5FCF6661F12}"/>
          </ac:spMkLst>
        </pc:spChg>
      </pc:sldChg>
      <pc:sldChg chg="addSp delSp modSp mod">
        <pc:chgData name="Steven Jacmann" userId="2b99abff-0e86-4294-8e13-0d1ba15785d8" providerId="ADAL" clId="{052FB23D-FAAC-4BAC-98B5-F60863E3C7A9}" dt="2024-09-26T13:53:08.235" v="86" actId="108"/>
        <pc:sldMkLst>
          <pc:docMk/>
          <pc:sldMk cId="2512221116" sldId="265"/>
        </pc:sldMkLst>
        <pc:spChg chg="add del mod">
          <ac:chgData name="Steven Jacmann" userId="2b99abff-0e86-4294-8e13-0d1ba15785d8" providerId="ADAL" clId="{052FB23D-FAAC-4BAC-98B5-F60863E3C7A9}" dt="2024-09-26T13:53:08.235" v="86" actId="108"/>
          <ac:spMkLst>
            <pc:docMk/>
            <pc:sldMk cId="2512221116" sldId="265"/>
            <ac:spMk id="13" creationId="{33CAD9EE-B143-3787-2225-F5FCF6661F12}"/>
          </ac:spMkLst>
        </pc:spChg>
      </pc:sldChg>
      <pc:sldChg chg="addSp delSp modSp del mod">
        <pc:chgData name="Steven Jacmann" userId="2b99abff-0e86-4294-8e13-0d1ba15785d8" providerId="ADAL" clId="{052FB23D-FAAC-4BAC-98B5-F60863E3C7A9}" dt="2024-09-27T06:04:37.480" v="123" actId="47"/>
        <pc:sldMkLst>
          <pc:docMk/>
          <pc:sldMk cId="2565869514" sldId="268"/>
        </pc:sldMkLst>
        <pc:spChg chg="add del">
          <ac:chgData name="Steven Jacmann" userId="2b99abff-0e86-4294-8e13-0d1ba15785d8" providerId="ADAL" clId="{052FB23D-FAAC-4BAC-98B5-F60863E3C7A9}" dt="2024-09-27T06:04:15.014" v="119" actId="21"/>
          <ac:spMkLst>
            <pc:docMk/>
            <pc:sldMk cId="2565869514" sldId="268"/>
            <ac:spMk id="9" creationId="{55FA5DFA-A507-AF05-9208-A6C6E186F100}"/>
          </ac:spMkLst>
        </pc:spChg>
        <pc:spChg chg="mod">
          <ac:chgData name="Steven Jacmann" userId="2b99abff-0e86-4294-8e13-0d1ba15785d8" providerId="ADAL" clId="{052FB23D-FAAC-4BAC-98B5-F60863E3C7A9}" dt="2024-09-26T13:39:03.142" v="8"/>
          <ac:spMkLst>
            <pc:docMk/>
            <pc:sldMk cId="2565869514" sldId="268"/>
            <ac:spMk id="13" creationId="{33CAD9EE-B143-3787-2225-F5FCF6661F12}"/>
          </ac:spMkLst>
        </pc:spChg>
        <pc:grpChg chg="add del">
          <ac:chgData name="Steven Jacmann" userId="2b99abff-0e86-4294-8e13-0d1ba15785d8" providerId="ADAL" clId="{052FB23D-FAAC-4BAC-98B5-F60863E3C7A9}" dt="2024-09-27T06:04:15.014" v="119" actId="21"/>
          <ac:grpSpMkLst>
            <pc:docMk/>
            <pc:sldMk cId="2565869514" sldId="268"/>
            <ac:grpSpMk id="2" creationId="{DA5FDD71-37D3-4858-1849-ABA396FF63D6}"/>
          </ac:grpSpMkLst>
        </pc:grpChg>
        <pc:cxnChg chg="del">
          <ac:chgData name="Steven Jacmann" userId="2b99abff-0e86-4294-8e13-0d1ba15785d8" providerId="ADAL" clId="{052FB23D-FAAC-4BAC-98B5-F60863E3C7A9}" dt="2024-09-27T06:04:15.014" v="119" actId="21"/>
          <ac:cxnSpMkLst>
            <pc:docMk/>
            <pc:sldMk cId="2565869514" sldId="268"/>
            <ac:cxnSpMk id="6" creationId="{5533A0E6-5203-5025-6283-738E863D11E5}"/>
          </ac:cxnSpMkLst>
        </pc:cxnChg>
      </pc:sldChg>
      <pc:sldChg chg="delSp modSp del mod">
        <pc:chgData name="Steven Jacmann" userId="2b99abff-0e86-4294-8e13-0d1ba15785d8" providerId="ADAL" clId="{052FB23D-FAAC-4BAC-98B5-F60863E3C7A9}" dt="2024-09-27T06:05:45.405" v="126" actId="47"/>
        <pc:sldMkLst>
          <pc:docMk/>
          <pc:sldMk cId="481508429" sldId="270"/>
        </pc:sldMkLst>
        <pc:spChg chg="del">
          <ac:chgData name="Steven Jacmann" userId="2b99abff-0e86-4294-8e13-0d1ba15785d8" providerId="ADAL" clId="{052FB23D-FAAC-4BAC-98B5-F60863E3C7A9}" dt="2024-09-27T06:05:42.860" v="125" actId="21"/>
          <ac:spMkLst>
            <pc:docMk/>
            <pc:sldMk cId="481508429" sldId="270"/>
            <ac:spMk id="11" creationId="{F2F040C9-7A64-FDAA-39AD-0909B7EF9682}"/>
          </ac:spMkLst>
        </pc:spChg>
        <pc:spChg chg="del mod">
          <ac:chgData name="Steven Jacmann" userId="2b99abff-0e86-4294-8e13-0d1ba15785d8" providerId="ADAL" clId="{052FB23D-FAAC-4BAC-98B5-F60863E3C7A9}" dt="2024-09-27T06:05:42.860" v="125" actId="21"/>
          <ac:spMkLst>
            <pc:docMk/>
            <pc:sldMk cId="481508429" sldId="270"/>
            <ac:spMk id="13" creationId="{33CAD9EE-B143-3787-2225-F5FCF6661F12}"/>
          </ac:spMkLst>
        </pc:spChg>
      </pc:sldChg>
      <pc:sldChg chg="addSp delSp modSp add del mod">
        <pc:chgData name="Steven Jacmann" userId="2b99abff-0e86-4294-8e13-0d1ba15785d8" providerId="ADAL" clId="{052FB23D-FAAC-4BAC-98B5-F60863E3C7A9}" dt="2024-09-27T06:07:44.331" v="146" actId="47"/>
        <pc:sldMkLst>
          <pc:docMk/>
          <pc:sldMk cId="1292619379" sldId="274"/>
        </pc:sldMkLst>
        <pc:spChg chg="add del">
          <ac:chgData name="Steven Jacmann" userId="2b99abff-0e86-4294-8e13-0d1ba15785d8" providerId="ADAL" clId="{052FB23D-FAAC-4BAC-98B5-F60863E3C7A9}" dt="2024-09-27T06:07:33.688" v="141" actId="21"/>
          <ac:spMkLst>
            <pc:docMk/>
            <pc:sldMk cId="1292619379" sldId="274"/>
            <ac:spMk id="11" creationId="{F2F040C9-7A64-FDAA-39AD-0909B7EF9682}"/>
          </ac:spMkLst>
        </pc:spChg>
        <pc:spChg chg="add del mod">
          <ac:chgData name="Steven Jacmann" userId="2b99abff-0e86-4294-8e13-0d1ba15785d8" providerId="ADAL" clId="{052FB23D-FAAC-4BAC-98B5-F60863E3C7A9}" dt="2024-09-27T06:07:33.688" v="141" actId="21"/>
          <ac:spMkLst>
            <pc:docMk/>
            <pc:sldMk cId="1292619379" sldId="274"/>
            <ac:spMk id="13" creationId="{33CAD9EE-B143-3787-2225-F5FCF6661F12}"/>
          </ac:spMkLst>
        </pc:spChg>
      </pc:sldChg>
      <pc:sldChg chg="modSp mod">
        <pc:chgData name="Steven Jacmann" userId="2b99abff-0e86-4294-8e13-0d1ba15785d8" providerId="ADAL" clId="{052FB23D-FAAC-4BAC-98B5-F60863E3C7A9}" dt="2024-09-26T13:56:16.255" v="115" actId="3626"/>
        <pc:sldMkLst>
          <pc:docMk/>
          <pc:sldMk cId="3520222142" sldId="276"/>
        </pc:sldMkLst>
        <pc:spChg chg="mod">
          <ac:chgData name="Steven Jacmann" userId="2b99abff-0e86-4294-8e13-0d1ba15785d8" providerId="ADAL" clId="{052FB23D-FAAC-4BAC-98B5-F60863E3C7A9}" dt="2024-09-26T13:56:16.255" v="115" actId="3626"/>
          <ac:spMkLst>
            <pc:docMk/>
            <pc:sldMk cId="3520222142" sldId="276"/>
            <ac:spMk id="13" creationId="{33CAD9EE-B143-3787-2225-F5FCF6661F12}"/>
          </ac:spMkLst>
        </pc:spChg>
      </pc:sldChg>
      <pc:sldChg chg="addSp delSp modSp add mod">
        <pc:chgData name="Steven Jacmann" userId="2b99abff-0e86-4294-8e13-0d1ba15785d8" providerId="ADAL" clId="{052FB23D-FAAC-4BAC-98B5-F60863E3C7A9}" dt="2024-09-27T06:07:41.504" v="145"/>
        <pc:sldMkLst>
          <pc:docMk/>
          <pc:sldMk cId="1088045284" sldId="277"/>
        </pc:sldMkLst>
        <pc:spChg chg="add mod">
          <ac:chgData name="Steven Jacmann" userId="2b99abff-0e86-4294-8e13-0d1ba15785d8" providerId="ADAL" clId="{052FB23D-FAAC-4BAC-98B5-F60863E3C7A9}" dt="2024-09-27T06:07:41.504" v="145"/>
          <ac:spMkLst>
            <pc:docMk/>
            <pc:sldMk cId="1088045284" sldId="277"/>
            <ac:spMk id="2" creationId="{F2F040C9-7A64-FDAA-39AD-0909B7EF9682}"/>
          </ac:spMkLst>
        </pc:spChg>
        <pc:spChg chg="add mod">
          <ac:chgData name="Steven Jacmann" userId="2b99abff-0e86-4294-8e13-0d1ba15785d8" providerId="ADAL" clId="{052FB23D-FAAC-4BAC-98B5-F60863E3C7A9}" dt="2024-09-27T06:07:41.504" v="145"/>
          <ac:spMkLst>
            <pc:docMk/>
            <pc:sldMk cId="1088045284" sldId="277"/>
            <ac:spMk id="4" creationId="{33CAD9EE-B143-3787-2225-F5FCF6661F12}"/>
          </ac:spMkLst>
        </pc:spChg>
        <pc:spChg chg="del">
          <ac:chgData name="Steven Jacmann" userId="2b99abff-0e86-4294-8e13-0d1ba15785d8" providerId="ADAL" clId="{052FB23D-FAAC-4BAC-98B5-F60863E3C7A9}" dt="2024-09-27T06:07:41.258" v="144" actId="478"/>
          <ac:spMkLst>
            <pc:docMk/>
            <pc:sldMk cId="1088045284" sldId="277"/>
            <ac:spMk id="11" creationId="{F2F040C9-7A64-FDAA-39AD-0909B7EF9682}"/>
          </ac:spMkLst>
        </pc:spChg>
        <pc:spChg chg="del mod">
          <ac:chgData name="Steven Jacmann" userId="2b99abff-0e86-4294-8e13-0d1ba15785d8" providerId="ADAL" clId="{052FB23D-FAAC-4BAC-98B5-F60863E3C7A9}" dt="2024-09-27T06:07:38.481" v="143" actId="478"/>
          <ac:spMkLst>
            <pc:docMk/>
            <pc:sldMk cId="1088045284" sldId="277"/>
            <ac:spMk id="13" creationId="{33CAD9EE-B143-3787-2225-F5FCF6661F12}"/>
          </ac:spMkLst>
        </pc:spChg>
      </pc:sldChg>
      <pc:sldChg chg="add del ord">
        <pc:chgData name="Steven Jacmann" userId="2b99abff-0e86-4294-8e13-0d1ba15785d8" providerId="ADAL" clId="{052FB23D-FAAC-4BAC-98B5-F60863E3C7A9}" dt="2024-09-27T06:07:03.149" v="139"/>
        <pc:sldMkLst>
          <pc:docMk/>
          <pc:sldMk cId="3101770994" sldId="277"/>
        </pc:sldMkLst>
      </pc:sldChg>
    </pc:docChg>
  </pc:docChgLst>
  <pc:docChgLst>
    <pc:chgData name="Anastasija Baranova" userId="9d0ef6c4-1f84-4d7f-b731-34fa239b076e" providerId="ADAL" clId="{20AC989E-9245-44E1-B7ED-A5652E36B8B2}"/>
    <pc:docChg chg="undo redo custSel modSld">
      <pc:chgData name="Anastasija Baranova" userId="9d0ef6c4-1f84-4d7f-b731-34fa239b076e" providerId="ADAL" clId="{20AC989E-9245-44E1-B7ED-A5652E36B8B2}" dt="2024-09-27T06:14:25.350" v="310" actId="20577"/>
      <pc:docMkLst>
        <pc:docMk/>
      </pc:docMkLst>
      <pc:sldChg chg="modSp mod">
        <pc:chgData name="Anastasija Baranova" userId="9d0ef6c4-1f84-4d7f-b731-34fa239b076e" providerId="ADAL" clId="{20AC989E-9245-44E1-B7ED-A5652E36B8B2}" dt="2024-09-26T12:28:04.295" v="17" actId="20577"/>
        <pc:sldMkLst>
          <pc:docMk/>
          <pc:sldMk cId="1741672414" sldId="260"/>
        </pc:sldMkLst>
        <pc:spChg chg="mod">
          <ac:chgData name="Anastasija Baranova" userId="9d0ef6c4-1f84-4d7f-b731-34fa239b076e" providerId="ADAL" clId="{20AC989E-9245-44E1-B7ED-A5652E36B8B2}" dt="2024-09-26T12:28:04.295" v="17" actId="20577"/>
          <ac:spMkLst>
            <pc:docMk/>
            <pc:sldMk cId="1741672414" sldId="260"/>
            <ac:spMk id="13" creationId="{33CAD9EE-B143-3787-2225-F5FCF6661F12}"/>
          </ac:spMkLst>
        </pc:spChg>
      </pc:sldChg>
      <pc:sldChg chg="modSp mod">
        <pc:chgData name="Anastasija Baranova" userId="9d0ef6c4-1f84-4d7f-b731-34fa239b076e" providerId="ADAL" clId="{20AC989E-9245-44E1-B7ED-A5652E36B8B2}" dt="2024-09-26T13:16:32.091" v="80" actId="113"/>
        <pc:sldMkLst>
          <pc:docMk/>
          <pc:sldMk cId="4118140451" sldId="262"/>
        </pc:sldMkLst>
        <pc:spChg chg="mod">
          <ac:chgData name="Anastasija Baranova" userId="9d0ef6c4-1f84-4d7f-b731-34fa239b076e" providerId="ADAL" clId="{20AC989E-9245-44E1-B7ED-A5652E36B8B2}" dt="2024-09-26T13:16:32.091" v="80" actId="113"/>
          <ac:spMkLst>
            <pc:docMk/>
            <pc:sldMk cId="4118140451" sldId="262"/>
            <ac:spMk id="13" creationId="{33CAD9EE-B143-3787-2225-F5FCF6661F12}"/>
          </ac:spMkLst>
        </pc:spChg>
      </pc:sldChg>
      <pc:sldChg chg="delSp modSp mod">
        <pc:chgData name="Anastasija Baranova" userId="9d0ef6c4-1f84-4d7f-b731-34fa239b076e" providerId="ADAL" clId="{20AC989E-9245-44E1-B7ED-A5652E36B8B2}" dt="2024-09-26T12:27:53.218" v="13"/>
        <pc:sldMkLst>
          <pc:docMk/>
          <pc:sldMk cId="2135577375" sldId="269"/>
        </pc:sldMkLst>
        <pc:spChg chg="del mod">
          <ac:chgData name="Anastasija Baranova" userId="9d0ef6c4-1f84-4d7f-b731-34fa239b076e" providerId="ADAL" clId="{20AC989E-9245-44E1-B7ED-A5652E36B8B2}" dt="2024-09-26T12:27:53.218" v="13"/>
          <ac:spMkLst>
            <pc:docMk/>
            <pc:sldMk cId="2135577375" sldId="269"/>
            <ac:spMk id="52" creationId="{68C9E608-C754-1BF5-E852-7E4B46AC2D17}"/>
          </ac:spMkLst>
        </pc:spChg>
        <pc:picChg chg="del">
          <ac:chgData name="Anastasija Baranova" userId="9d0ef6c4-1f84-4d7f-b731-34fa239b076e" providerId="ADAL" clId="{20AC989E-9245-44E1-B7ED-A5652E36B8B2}" dt="2024-09-26T12:27:42.866" v="6" actId="478"/>
          <ac:picMkLst>
            <pc:docMk/>
            <pc:sldMk cId="2135577375" sldId="269"/>
            <ac:picMk id="22" creationId="{9CF0B0E2-EE62-C851-2955-319F7DD3D982}"/>
          </ac:picMkLst>
        </pc:picChg>
        <pc:picChg chg="del">
          <ac:chgData name="Anastasija Baranova" userId="9d0ef6c4-1f84-4d7f-b731-34fa239b076e" providerId="ADAL" clId="{20AC989E-9245-44E1-B7ED-A5652E36B8B2}" dt="2024-09-26T12:27:43.971" v="8" actId="478"/>
          <ac:picMkLst>
            <pc:docMk/>
            <pc:sldMk cId="2135577375" sldId="269"/>
            <ac:picMk id="27" creationId="{2BEC5C0F-9E49-8CCC-8262-E10AFC75F15C}"/>
          </ac:picMkLst>
        </pc:picChg>
        <pc:picChg chg="del">
          <ac:chgData name="Anastasija Baranova" userId="9d0ef6c4-1f84-4d7f-b731-34fa239b076e" providerId="ADAL" clId="{20AC989E-9245-44E1-B7ED-A5652E36B8B2}" dt="2024-09-26T12:27:43.465" v="7" actId="478"/>
          <ac:picMkLst>
            <pc:docMk/>
            <pc:sldMk cId="2135577375" sldId="269"/>
            <ac:picMk id="29" creationId="{B72C286E-CCF5-0E5E-B89F-A2C32C64B181}"/>
          </ac:picMkLst>
        </pc:picChg>
        <pc:picChg chg="del">
          <ac:chgData name="Anastasija Baranova" userId="9d0ef6c4-1f84-4d7f-b731-34fa239b076e" providerId="ADAL" clId="{20AC989E-9245-44E1-B7ED-A5652E36B8B2}" dt="2024-09-26T12:27:44.460" v="9" actId="478"/>
          <ac:picMkLst>
            <pc:docMk/>
            <pc:sldMk cId="2135577375" sldId="269"/>
            <ac:picMk id="31" creationId="{287C64B0-76E6-B19A-E37F-40FF04649084}"/>
          </ac:picMkLst>
        </pc:picChg>
        <pc:picChg chg="del">
          <ac:chgData name="Anastasija Baranova" userId="9d0ef6c4-1f84-4d7f-b731-34fa239b076e" providerId="ADAL" clId="{20AC989E-9245-44E1-B7ED-A5652E36B8B2}" dt="2024-09-26T12:27:45.044" v="10" actId="478"/>
          <ac:picMkLst>
            <pc:docMk/>
            <pc:sldMk cId="2135577375" sldId="269"/>
            <ac:picMk id="33" creationId="{B72B3095-3E01-E2F9-5C76-F93DE2A04C5F}"/>
          </ac:picMkLst>
        </pc:picChg>
        <pc:picChg chg="del">
          <ac:chgData name="Anastasija Baranova" userId="9d0ef6c4-1f84-4d7f-b731-34fa239b076e" providerId="ADAL" clId="{20AC989E-9245-44E1-B7ED-A5652E36B8B2}" dt="2024-09-26T12:27:42.398" v="5" actId="478"/>
          <ac:picMkLst>
            <pc:docMk/>
            <pc:sldMk cId="2135577375" sldId="269"/>
            <ac:picMk id="36" creationId="{496CF6FA-4787-6A5D-A74F-2A12938B2812}"/>
          </ac:picMkLst>
        </pc:picChg>
        <pc:picChg chg="del">
          <ac:chgData name="Anastasija Baranova" userId="9d0ef6c4-1f84-4d7f-b731-34fa239b076e" providerId="ADAL" clId="{20AC989E-9245-44E1-B7ED-A5652E36B8B2}" dt="2024-09-26T12:27:41.938" v="4" actId="478"/>
          <ac:picMkLst>
            <pc:docMk/>
            <pc:sldMk cId="2135577375" sldId="269"/>
            <ac:picMk id="39" creationId="{A96CD69C-94C2-9FBB-472B-6A706F02B206}"/>
          </ac:picMkLst>
        </pc:picChg>
        <pc:picChg chg="del">
          <ac:chgData name="Anastasija Baranova" userId="9d0ef6c4-1f84-4d7f-b731-34fa239b076e" providerId="ADAL" clId="{20AC989E-9245-44E1-B7ED-A5652E36B8B2}" dt="2024-09-26T12:27:41.386" v="3" actId="478"/>
          <ac:picMkLst>
            <pc:docMk/>
            <pc:sldMk cId="2135577375" sldId="269"/>
            <ac:picMk id="42" creationId="{C112A81E-61B7-D94C-2562-F3DE731A130F}"/>
          </ac:picMkLst>
        </pc:picChg>
        <pc:picChg chg="del">
          <ac:chgData name="Anastasija Baranova" userId="9d0ef6c4-1f84-4d7f-b731-34fa239b076e" providerId="ADAL" clId="{20AC989E-9245-44E1-B7ED-A5652E36B8B2}" dt="2024-09-26T12:27:40.660" v="2" actId="478"/>
          <ac:picMkLst>
            <pc:docMk/>
            <pc:sldMk cId="2135577375" sldId="269"/>
            <ac:picMk id="45" creationId="{D859C5C0-440D-D66B-A41A-48CB94A1D643}"/>
          </ac:picMkLst>
        </pc:picChg>
        <pc:picChg chg="del">
          <ac:chgData name="Anastasija Baranova" userId="9d0ef6c4-1f84-4d7f-b731-34fa239b076e" providerId="ADAL" clId="{20AC989E-9245-44E1-B7ED-A5652E36B8B2}" dt="2024-09-26T12:27:40.173" v="1" actId="478"/>
          <ac:picMkLst>
            <pc:docMk/>
            <pc:sldMk cId="2135577375" sldId="269"/>
            <ac:picMk id="47" creationId="{14589EFC-570F-FD51-3BED-E88A8D31F46C}"/>
          </ac:picMkLst>
        </pc:picChg>
        <pc:picChg chg="del">
          <ac:chgData name="Anastasija Baranova" userId="9d0ef6c4-1f84-4d7f-b731-34fa239b076e" providerId="ADAL" clId="{20AC989E-9245-44E1-B7ED-A5652E36B8B2}" dt="2024-09-26T12:27:39.194" v="0" actId="478"/>
          <ac:picMkLst>
            <pc:docMk/>
            <pc:sldMk cId="2135577375" sldId="269"/>
            <ac:picMk id="50" creationId="{A23C7505-ED3A-D8D7-74E0-846584D95222}"/>
          </ac:picMkLst>
        </pc:picChg>
      </pc:sldChg>
      <pc:sldChg chg="modSp mod">
        <pc:chgData name="Anastasija Baranova" userId="9d0ef6c4-1f84-4d7f-b731-34fa239b076e" providerId="ADAL" clId="{20AC989E-9245-44E1-B7ED-A5652E36B8B2}" dt="2024-09-26T13:29:23.775" v="303" actId="1076"/>
        <pc:sldMkLst>
          <pc:docMk/>
          <pc:sldMk cId="481508429" sldId="270"/>
        </pc:sldMkLst>
        <pc:spChg chg="mod">
          <ac:chgData name="Anastasija Baranova" userId="9d0ef6c4-1f84-4d7f-b731-34fa239b076e" providerId="ADAL" clId="{20AC989E-9245-44E1-B7ED-A5652E36B8B2}" dt="2024-09-26T13:29:14.994" v="300" actId="1076"/>
          <ac:spMkLst>
            <pc:docMk/>
            <pc:sldMk cId="481508429" sldId="270"/>
            <ac:spMk id="11" creationId="{F2F040C9-7A64-FDAA-39AD-0909B7EF9682}"/>
          </ac:spMkLst>
        </pc:spChg>
        <pc:spChg chg="mod">
          <ac:chgData name="Anastasija Baranova" userId="9d0ef6c4-1f84-4d7f-b731-34fa239b076e" providerId="ADAL" clId="{20AC989E-9245-44E1-B7ED-A5652E36B8B2}" dt="2024-09-26T13:29:23.775" v="303" actId="1076"/>
          <ac:spMkLst>
            <pc:docMk/>
            <pc:sldMk cId="481508429" sldId="270"/>
            <ac:spMk id="13" creationId="{33CAD9EE-B143-3787-2225-F5FCF6661F12}"/>
          </ac:spMkLst>
        </pc:spChg>
      </pc:sldChg>
      <pc:sldChg chg="modSp mod">
        <pc:chgData name="Anastasija Baranova" userId="9d0ef6c4-1f84-4d7f-b731-34fa239b076e" providerId="ADAL" clId="{20AC989E-9245-44E1-B7ED-A5652E36B8B2}" dt="2024-09-26T13:17:52.075" v="121" actId="20577"/>
        <pc:sldMkLst>
          <pc:docMk/>
          <pc:sldMk cId="1292619379" sldId="274"/>
        </pc:sldMkLst>
        <pc:spChg chg="mod">
          <ac:chgData name="Anastasija Baranova" userId="9d0ef6c4-1f84-4d7f-b731-34fa239b076e" providerId="ADAL" clId="{20AC989E-9245-44E1-B7ED-A5652E36B8B2}" dt="2024-09-26T13:17:52.075" v="121" actId="20577"/>
          <ac:spMkLst>
            <pc:docMk/>
            <pc:sldMk cId="1292619379" sldId="274"/>
            <ac:spMk id="13" creationId="{33CAD9EE-B143-3787-2225-F5FCF6661F12}"/>
          </ac:spMkLst>
        </pc:spChg>
      </pc:sldChg>
      <pc:sldChg chg="modSp mod">
        <pc:chgData name="Anastasija Baranova" userId="9d0ef6c4-1f84-4d7f-b731-34fa239b076e" providerId="ADAL" clId="{20AC989E-9245-44E1-B7ED-A5652E36B8B2}" dt="2024-09-27T06:14:25.350" v="310" actId="20577"/>
        <pc:sldMkLst>
          <pc:docMk/>
          <pc:sldMk cId="3520222142" sldId="276"/>
        </pc:sldMkLst>
        <pc:spChg chg="mod">
          <ac:chgData name="Anastasija Baranova" userId="9d0ef6c4-1f84-4d7f-b731-34fa239b076e" providerId="ADAL" clId="{20AC989E-9245-44E1-B7ED-A5652E36B8B2}" dt="2024-09-27T06:14:25.350" v="310" actId="20577"/>
          <ac:spMkLst>
            <pc:docMk/>
            <pc:sldMk cId="3520222142" sldId="276"/>
            <ac:spMk id="13" creationId="{33CAD9EE-B143-3787-2225-F5FCF6661F12}"/>
          </ac:spMkLst>
        </pc:spChg>
      </pc:sldChg>
    </pc:docChg>
  </pc:docChgLst>
  <pc:docChgLst>
    <pc:chgData name="Anastasija Baranova" userId="S::ana.b@danfoss.com::9d0ef6c4-1f84-4d7f-b731-34fa239b076e" providerId="AD" clId="Web-{FADE98A9-63D9-17F5-AF96-C378393452DF}"/>
    <pc:docChg chg="mod">
      <pc:chgData name="Anastasija Baranova" userId="S::ana.b@danfoss.com::9d0ef6c4-1f84-4d7f-b731-34fa239b076e" providerId="AD" clId="Web-{FADE98A9-63D9-17F5-AF96-C378393452DF}" dt="2024-09-30T08:06:48.545" v="0"/>
      <pc:docMkLst>
        <pc:docMk/>
      </pc:docMkLst>
    </pc:docChg>
  </pc:docChgLst>
  <pc:docChgLst>
    <pc:chgData name="Mie Johanne Winding" userId="4816a574-5315-440f-907c-39ca96e646d3" providerId="ADAL" clId="{F597BC5F-199B-45B1-ABF1-D1735EF2D4A7}"/>
    <pc:docChg chg="undo redo custSel modSld">
      <pc:chgData name="Mie Johanne Winding" userId="4816a574-5315-440f-907c-39ca96e646d3" providerId="ADAL" clId="{F597BC5F-199B-45B1-ABF1-D1735EF2D4A7}" dt="2024-10-23T10:57:32.388" v="450" actId="14100"/>
      <pc:docMkLst>
        <pc:docMk/>
      </pc:docMkLst>
      <pc:sldChg chg="modSp mod">
        <pc:chgData name="Mie Johanne Winding" userId="4816a574-5315-440f-907c-39ca96e646d3" providerId="ADAL" clId="{F597BC5F-199B-45B1-ABF1-D1735EF2D4A7}" dt="2024-10-23T10:37:35.914" v="233" actId="14100"/>
        <pc:sldMkLst>
          <pc:docMk/>
          <pc:sldMk cId="3368226297" sldId="257"/>
        </pc:sldMkLst>
        <pc:spChg chg="mod">
          <ac:chgData name="Mie Johanne Winding" userId="4816a574-5315-440f-907c-39ca96e646d3" providerId="ADAL" clId="{F597BC5F-199B-45B1-ABF1-D1735EF2D4A7}" dt="2024-10-23T10:37:35.914" v="233" actId="14100"/>
          <ac:spMkLst>
            <pc:docMk/>
            <pc:sldMk cId="3368226297" sldId="257"/>
            <ac:spMk id="13" creationId="{33CAD9EE-B143-3787-2225-F5FCF6661F12}"/>
          </ac:spMkLst>
        </pc:spChg>
      </pc:sldChg>
      <pc:sldChg chg="modSp mod modCm">
        <pc:chgData name="Mie Johanne Winding" userId="4816a574-5315-440f-907c-39ca96e646d3" providerId="ADAL" clId="{F597BC5F-199B-45B1-ABF1-D1735EF2D4A7}" dt="2024-10-23T08:09:29.365" v="126"/>
        <pc:sldMkLst>
          <pc:docMk/>
          <pc:sldMk cId="3506152866" sldId="258"/>
        </pc:sldMkLst>
        <pc:spChg chg="mod">
          <ac:chgData name="Mie Johanne Winding" userId="4816a574-5315-440f-907c-39ca96e646d3" providerId="ADAL" clId="{F597BC5F-199B-45B1-ABF1-D1735EF2D4A7}" dt="2024-10-23T08:09:29.365" v="126"/>
          <ac:spMkLst>
            <pc:docMk/>
            <pc:sldMk cId="3506152866" sldId="258"/>
            <ac:spMk id="4"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F597BC5F-199B-45B1-ABF1-D1735EF2D4A7}" dt="2024-10-23T08:05:45.926" v="110" actId="20577"/>
              <pc2:cmMkLst xmlns:pc2="http://schemas.microsoft.com/office/powerpoint/2019/9/main/command">
                <pc:docMk/>
                <pc:sldMk cId="3506152866" sldId="258"/>
                <pc2:cmMk id="{7355B12B-3CA0-4B9A-9C77-4FC3FA90EB75}"/>
              </pc2:cmMkLst>
            </pc226:cmChg>
          </p:ext>
        </pc:extLst>
      </pc:sldChg>
      <pc:sldChg chg="modSp mod">
        <pc:chgData name="Mie Johanne Winding" userId="4816a574-5315-440f-907c-39ca96e646d3" providerId="ADAL" clId="{F597BC5F-199B-45B1-ABF1-D1735EF2D4A7}" dt="2024-10-23T08:12:18.789" v="138" actId="20577"/>
        <pc:sldMkLst>
          <pc:docMk/>
          <pc:sldMk cId="1741672414" sldId="260"/>
        </pc:sldMkLst>
        <pc:spChg chg="mod">
          <ac:chgData name="Mie Johanne Winding" userId="4816a574-5315-440f-907c-39ca96e646d3" providerId="ADAL" clId="{F597BC5F-199B-45B1-ABF1-D1735EF2D4A7}" dt="2024-10-23T08:12:18.789" v="138" actId="20577"/>
          <ac:spMkLst>
            <pc:docMk/>
            <pc:sldMk cId="1741672414" sldId="260"/>
            <ac:spMk id="13" creationId="{33CAD9EE-B143-3787-2225-F5FCF6661F12}"/>
          </ac:spMkLst>
        </pc:spChg>
      </pc:sldChg>
      <pc:sldChg chg="modSp mod">
        <pc:chgData name="Mie Johanne Winding" userId="4816a574-5315-440f-907c-39ca96e646d3" providerId="ADAL" clId="{F597BC5F-199B-45B1-ABF1-D1735EF2D4A7}" dt="2024-10-23T08:12:42.897" v="159" actId="20577"/>
        <pc:sldMkLst>
          <pc:docMk/>
          <pc:sldMk cId="3011524826" sldId="261"/>
        </pc:sldMkLst>
        <pc:spChg chg="mod">
          <ac:chgData name="Mie Johanne Winding" userId="4816a574-5315-440f-907c-39ca96e646d3" providerId="ADAL" clId="{F597BC5F-199B-45B1-ABF1-D1735EF2D4A7}" dt="2024-10-23T08:12:42.897" v="159" actId="20577"/>
          <ac:spMkLst>
            <pc:docMk/>
            <pc:sldMk cId="3011524826" sldId="261"/>
            <ac:spMk id="13" creationId="{33CAD9EE-B143-3787-2225-F5FCF6661F12}"/>
          </ac:spMkLst>
        </pc:spChg>
      </pc:sldChg>
      <pc:sldChg chg="modSp mod modCm">
        <pc:chgData name="Mie Johanne Winding" userId="4816a574-5315-440f-907c-39ca96e646d3" providerId="ADAL" clId="{F597BC5F-199B-45B1-ABF1-D1735EF2D4A7}" dt="2024-10-23T08:13:07.410" v="163" actId="20577"/>
        <pc:sldMkLst>
          <pc:docMk/>
          <pc:sldMk cId="4118140451" sldId="262"/>
        </pc:sldMkLst>
        <pc:spChg chg="mod">
          <ac:chgData name="Mie Johanne Winding" userId="4816a574-5315-440f-907c-39ca96e646d3" providerId="ADAL" clId="{F597BC5F-199B-45B1-ABF1-D1735EF2D4A7}" dt="2024-10-23T08:13:07.410" v="163" actId="20577"/>
          <ac:spMkLst>
            <pc:docMk/>
            <pc:sldMk cId="4118140451" sldId="262"/>
            <ac:spMk id="13"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F597BC5F-199B-45B1-ABF1-D1735EF2D4A7}" dt="2024-10-23T08:13:07.410" v="163" actId="20577"/>
              <pc2:cmMkLst xmlns:pc2="http://schemas.microsoft.com/office/powerpoint/2019/9/main/command">
                <pc:docMk/>
                <pc:sldMk cId="4118140451" sldId="262"/>
                <pc2:cmMk id="{29E16C59-FD93-48C9-B049-B21D63F6FEC6}"/>
              </pc2:cmMkLst>
            </pc226:cmChg>
          </p:ext>
        </pc:extLst>
      </pc:sldChg>
      <pc:sldChg chg="modSp mod modCm">
        <pc:chgData name="Mie Johanne Winding" userId="4816a574-5315-440f-907c-39ca96e646d3" providerId="ADAL" clId="{F597BC5F-199B-45B1-ABF1-D1735EF2D4A7}" dt="2024-10-23T08:15:18.893" v="176" actId="14100"/>
        <pc:sldMkLst>
          <pc:docMk/>
          <pc:sldMk cId="367009365" sldId="264"/>
        </pc:sldMkLst>
        <pc:spChg chg="mod">
          <ac:chgData name="Mie Johanne Winding" userId="4816a574-5315-440f-907c-39ca96e646d3" providerId="ADAL" clId="{F597BC5F-199B-45B1-ABF1-D1735EF2D4A7}" dt="2024-10-23T08:15:18.893" v="176" actId="14100"/>
          <ac:spMkLst>
            <pc:docMk/>
            <pc:sldMk cId="367009365" sldId="264"/>
            <ac:spMk id="5"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F597BC5F-199B-45B1-ABF1-D1735EF2D4A7}" dt="2024-10-23T08:15:12.222" v="175" actId="20577"/>
              <pc2:cmMkLst xmlns:pc2="http://schemas.microsoft.com/office/powerpoint/2019/9/main/command">
                <pc:docMk/>
                <pc:sldMk cId="367009365" sldId="264"/>
                <pc2:cmMk id="{DCC78313-5187-43C8-82A0-D96A39569415}"/>
              </pc2:cmMkLst>
            </pc226:cmChg>
            <pc226:cmChg xmlns:pc226="http://schemas.microsoft.com/office/powerpoint/2022/06/main/command" chg="mod">
              <pc226:chgData name="Mie Johanne Winding" userId="4816a574-5315-440f-907c-39ca96e646d3" providerId="ADAL" clId="{F597BC5F-199B-45B1-ABF1-D1735EF2D4A7}" dt="2024-10-23T08:15:12.222" v="175" actId="20577"/>
              <pc2:cmMkLst xmlns:pc2="http://schemas.microsoft.com/office/powerpoint/2019/9/main/command">
                <pc:docMk/>
                <pc:sldMk cId="367009365" sldId="264"/>
                <pc2:cmMk id="{A335E9CA-B6A0-4FEA-9016-8E1B80CF49DD}"/>
              </pc2:cmMkLst>
            </pc226:cmChg>
          </p:ext>
        </pc:extLst>
      </pc:sldChg>
      <pc:sldChg chg="modSp mod modCm">
        <pc:chgData name="Mie Johanne Winding" userId="4816a574-5315-440f-907c-39ca96e646d3" providerId="ADAL" clId="{F597BC5F-199B-45B1-ABF1-D1735EF2D4A7}" dt="2024-10-23T08:21:33.031" v="232" actId="14100"/>
        <pc:sldMkLst>
          <pc:docMk/>
          <pc:sldMk cId="3520222142" sldId="276"/>
        </pc:sldMkLst>
        <pc:spChg chg="mod">
          <ac:chgData name="Mie Johanne Winding" userId="4816a574-5315-440f-907c-39ca96e646d3" providerId="ADAL" clId="{F597BC5F-199B-45B1-ABF1-D1735EF2D4A7}" dt="2024-10-23T08:21:33.031" v="232" actId="14100"/>
          <ac:spMkLst>
            <pc:docMk/>
            <pc:sldMk cId="3520222142" sldId="276"/>
            <ac:spMk id="13"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F597BC5F-199B-45B1-ABF1-D1735EF2D4A7}" dt="2024-10-23T08:21:29.934" v="231" actId="6549"/>
              <pc2:cmMkLst xmlns:pc2="http://schemas.microsoft.com/office/powerpoint/2019/9/main/command">
                <pc:docMk/>
                <pc:sldMk cId="3520222142" sldId="276"/>
                <pc2:cmMk id="{E18E5887-3508-47FD-95B0-DCC8D8F86BFF}"/>
              </pc2:cmMkLst>
            </pc226:cmChg>
          </p:ext>
        </pc:extLst>
      </pc:sldChg>
      <pc:sldChg chg="modSp mod modCm">
        <pc:chgData name="Mie Johanne Winding" userId="4816a574-5315-440f-907c-39ca96e646d3" providerId="ADAL" clId="{F597BC5F-199B-45B1-ABF1-D1735EF2D4A7}" dt="2024-10-23T10:57:32.388" v="450" actId="14100"/>
        <pc:sldMkLst>
          <pc:docMk/>
          <pc:sldMk cId="1088045284" sldId="277"/>
        </pc:sldMkLst>
        <pc:spChg chg="mod">
          <ac:chgData name="Mie Johanne Winding" userId="4816a574-5315-440f-907c-39ca96e646d3" providerId="ADAL" clId="{F597BC5F-199B-45B1-ABF1-D1735EF2D4A7}" dt="2024-10-23T10:57:32.388" v="450" actId="14100"/>
          <ac:spMkLst>
            <pc:docMk/>
            <pc:sldMk cId="1088045284" sldId="277"/>
            <ac:spMk id="4"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F597BC5F-199B-45B1-ABF1-D1735EF2D4A7}" dt="2024-10-23T10:54:43.702" v="447" actId="20577"/>
              <pc2:cmMkLst xmlns:pc2="http://schemas.microsoft.com/office/powerpoint/2019/9/main/command">
                <pc:docMk/>
                <pc:sldMk cId="1088045284" sldId="277"/>
                <pc2:cmMk id="{1B729968-100C-43E9-B1F7-9618B0C8458D}"/>
              </pc2:cmMkLst>
            </pc226:cmChg>
          </p:ext>
        </pc:extLst>
      </pc:sldChg>
    </pc:docChg>
  </pc:docChgLst>
  <pc:docChgLst>
    <pc:chgData name="Steven Jacmann" userId="S::s.j@danfoss.com::2b99abff-0e86-4294-8e13-0d1ba15785d8" providerId="AD" clId="Web-{D3C2294F-A588-4A0A-9390-B29C8347B2BA}"/>
    <pc:docChg chg="mod modSld">
      <pc:chgData name="Steven Jacmann" userId="S::s.j@danfoss.com::2b99abff-0e86-4294-8e13-0d1ba15785d8" providerId="AD" clId="Web-{D3C2294F-A588-4A0A-9390-B29C8347B2BA}" dt="2024-10-01T06:56:49.383" v="82" actId="20577"/>
      <pc:docMkLst>
        <pc:docMk/>
      </pc:docMkLst>
      <pc:sldChg chg="modSp modCm">
        <pc:chgData name="Steven Jacmann" userId="S::s.j@danfoss.com::2b99abff-0e86-4294-8e13-0d1ba15785d8" providerId="AD" clId="Web-{D3C2294F-A588-4A0A-9390-B29C8347B2BA}" dt="2024-10-01T06:49:53.790" v="7" actId="20577"/>
        <pc:sldMkLst>
          <pc:docMk/>
          <pc:sldMk cId="3506152866" sldId="258"/>
        </pc:sldMkLst>
        <pc:spChg chg="mod">
          <ac:chgData name="Steven Jacmann" userId="S::s.j@danfoss.com::2b99abff-0e86-4294-8e13-0d1ba15785d8" providerId="AD" clId="Web-{D3C2294F-A588-4A0A-9390-B29C8347B2BA}" dt="2024-10-01T06:49:53.790" v="7" actId="20577"/>
          <ac:spMkLst>
            <pc:docMk/>
            <pc:sldMk cId="3506152866" sldId="258"/>
            <ac:spMk id="4" creationId="{33CAD9EE-B143-3787-2225-F5FCF6661F12}"/>
          </ac:spMkLst>
        </pc:spChg>
        <pc:extLst>
          <p:ext xmlns:p="http://schemas.openxmlformats.org/presentationml/2006/main" uri="{D6D511B9-2390-475A-947B-AFAB55BFBCF1}">
            <pc226:cmChg xmlns:pc226="http://schemas.microsoft.com/office/powerpoint/2022/06/main/command" chg="mod">
              <pc226:chgData name="Steven Jacmann" userId="S::s.j@danfoss.com::2b99abff-0e86-4294-8e13-0d1ba15785d8" providerId="AD" clId="Web-{D3C2294F-A588-4A0A-9390-B29C8347B2BA}" dt="2024-10-01T06:49:53.790" v="7" actId="20577"/>
              <pc2:cmMkLst xmlns:pc2="http://schemas.microsoft.com/office/powerpoint/2019/9/main/command">
                <pc:docMk/>
                <pc:sldMk cId="3506152866" sldId="258"/>
                <pc2:cmMk id="{7355B12B-3CA0-4B9A-9C77-4FC3FA90EB75}"/>
              </pc2:cmMkLst>
            </pc226:cmChg>
          </p:ext>
        </pc:extLst>
      </pc:sldChg>
      <pc:sldChg chg="modSp modCm">
        <pc:chgData name="Steven Jacmann" userId="S::s.j@danfoss.com::2b99abff-0e86-4294-8e13-0d1ba15785d8" providerId="AD" clId="Web-{D3C2294F-A588-4A0A-9390-B29C8347B2BA}" dt="2024-10-01T06:56:19.085" v="76" actId="20577"/>
        <pc:sldMkLst>
          <pc:docMk/>
          <pc:sldMk cId="4118140451" sldId="262"/>
        </pc:sldMkLst>
        <pc:spChg chg="mod">
          <ac:chgData name="Steven Jacmann" userId="S::s.j@danfoss.com::2b99abff-0e86-4294-8e13-0d1ba15785d8" providerId="AD" clId="Web-{D3C2294F-A588-4A0A-9390-B29C8347B2BA}" dt="2024-10-01T06:56:19.085" v="76" actId="20577"/>
          <ac:spMkLst>
            <pc:docMk/>
            <pc:sldMk cId="4118140451" sldId="262"/>
            <ac:spMk id="13" creationId="{33CAD9EE-B143-3787-2225-F5FCF6661F12}"/>
          </ac:spMkLst>
        </pc:spChg>
        <pc:extLst>
          <p:ext xmlns:p="http://schemas.openxmlformats.org/presentationml/2006/main" uri="{D6D511B9-2390-475A-947B-AFAB55BFBCF1}">
            <pc226:cmChg xmlns:pc226="http://schemas.microsoft.com/office/powerpoint/2022/06/main/command" chg="mod">
              <pc226:chgData name="Steven Jacmann" userId="S::s.j@danfoss.com::2b99abff-0e86-4294-8e13-0d1ba15785d8" providerId="AD" clId="Web-{D3C2294F-A588-4A0A-9390-B29C8347B2BA}" dt="2024-10-01T06:52:24.483" v="19" actId="20577"/>
              <pc2:cmMkLst xmlns:pc2="http://schemas.microsoft.com/office/powerpoint/2019/9/main/command">
                <pc:docMk/>
                <pc:sldMk cId="4118140451" sldId="262"/>
                <pc2:cmMk id="{29E16C59-FD93-48C9-B049-B21D63F6FEC6}"/>
              </pc2:cmMkLst>
            </pc226:cmChg>
          </p:ext>
        </pc:extLst>
      </pc:sldChg>
      <pc:sldChg chg="modSp modCm">
        <pc:chgData name="Steven Jacmann" userId="S::s.j@danfoss.com::2b99abff-0e86-4294-8e13-0d1ba15785d8" providerId="AD" clId="Web-{D3C2294F-A588-4A0A-9390-B29C8347B2BA}" dt="2024-10-01T06:54:53.254" v="58" actId="20577"/>
        <pc:sldMkLst>
          <pc:docMk/>
          <pc:sldMk cId="367009365" sldId="264"/>
        </pc:sldMkLst>
        <pc:spChg chg="mod">
          <ac:chgData name="Steven Jacmann" userId="S::s.j@danfoss.com::2b99abff-0e86-4294-8e13-0d1ba15785d8" providerId="AD" clId="Web-{D3C2294F-A588-4A0A-9390-B29C8347B2BA}" dt="2024-10-01T06:54:53.254" v="58" actId="20577"/>
          <ac:spMkLst>
            <pc:docMk/>
            <pc:sldMk cId="367009365" sldId="264"/>
            <ac:spMk id="5" creationId="{33CAD9EE-B143-3787-2225-F5FCF6661F12}"/>
          </ac:spMkLst>
        </pc:spChg>
        <pc:extLst>
          <p:ext xmlns:p="http://schemas.openxmlformats.org/presentationml/2006/main" uri="{D6D511B9-2390-475A-947B-AFAB55BFBCF1}">
            <pc226:cmChg xmlns:pc226="http://schemas.microsoft.com/office/powerpoint/2022/06/main/command" chg="mod">
              <pc226:chgData name="Steven Jacmann" userId="S::s.j@danfoss.com::2b99abff-0e86-4294-8e13-0d1ba15785d8" providerId="AD" clId="Web-{D3C2294F-A588-4A0A-9390-B29C8347B2BA}" dt="2024-10-01T06:54:44.144" v="55" actId="20577"/>
              <pc2:cmMkLst xmlns:pc2="http://schemas.microsoft.com/office/powerpoint/2019/9/main/command">
                <pc:docMk/>
                <pc:sldMk cId="367009365" sldId="264"/>
                <pc2:cmMk id="{DCC78313-5187-43C8-82A0-D96A39569415}"/>
              </pc2:cmMkLst>
            </pc226:cmChg>
            <pc226:cmChg xmlns:pc226="http://schemas.microsoft.com/office/powerpoint/2022/06/main/command" chg="mod">
              <pc226:chgData name="Steven Jacmann" userId="S::s.j@danfoss.com::2b99abff-0e86-4294-8e13-0d1ba15785d8" providerId="AD" clId="Web-{D3C2294F-A588-4A0A-9390-B29C8347B2BA}" dt="2024-10-01T06:54:44.144" v="55" actId="20577"/>
              <pc2:cmMkLst xmlns:pc2="http://schemas.microsoft.com/office/powerpoint/2019/9/main/command">
                <pc:docMk/>
                <pc:sldMk cId="367009365" sldId="264"/>
                <pc2:cmMk id="{A335E9CA-B6A0-4FEA-9016-8E1B80CF49DD}"/>
              </pc2:cmMkLst>
            </pc226:cmChg>
          </p:ext>
        </pc:extLst>
      </pc:sldChg>
      <pc:sldChg chg="modSp modCm">
        <pc:chgData name="Steven Jacmann" userId="S::s.j@danfoss.com::2b99abff-0e86-4294-8e13-0d1ba15785d8" providerId="AD" clId="Web-{D3C2294F-A588-4A0A-9390-B29C8347B2BA}" dt="2024-10-01T06:56:49.383" v="82" actId="20577"/>
        <pc:sldMkLst>
          <pc:docMk/>
          <pc:sldMk cId="1088045284" sldId="277"/>
        </pc:sldMkLst>
        <pc:spChg chg="mod">
          <ac:chgData name="Steven Jacmann" userId="S::s.j@danfoss.com::2b99abff-0e86-4294-8e13-0d1ba15785d8" providerId="AD" clId="Web-{D3C2294F-A588-4A0A-9390-B29C8347B2BA}" dt="2024-10-01T06:56:49.383" v="82" actId="20577"/>
          <ac:spMkLst>
            <pc:docMk/>
            <pc:sldMk cId="1088045284" sldId="277"/>
            <ac:spMk id="4" creationId="{33CAD9EE-B143-3787-2225-F5FCF6661F12}"/>
          </ac:spMkLst>
        </pc:spChg>
        <pc:extLst>
          <p:ext xmlns:p="http://schemas.openxmlformats.org/presentationml/2006/main" uri="{D6D511B9-2390-475A-947B-AFAB55BFBCF1}">
            <pc226:cmChg xmlns:pc226="http://schemas.microsoft.com/office/powerpoint/2022/06/main/command" chg="mod">
              <pc226:chgData name="Steven Jacmann" userId="S::s.j@danfoss.com::2b99abff-0e86-4294-8e13-0d1ba15785d8" providerId="AD" clId="Web-{D3C2294F-A588-4A0A-9390-B29C8347B2BA}" dt="2024-10-01T06:56:49.383" v="82" actId="20577"/>
              <pc2:cmMkLst xmlns:pc2="http://schemas.microsoft.com/office/powerpoint/2019/9/main/command">
                <pc:docMk/>
                <pc:sldMk cId="1088045284" sldId="277"/>
                <pc2:cmMk id="{1B729968-100C-43E9-B1F7-9618B0C8458D}"/>
              </pc2:cmMkLst>
            </pc226:cmChg>
          </p:ext>
        </pc:extLst>
      </pc:sldChg>
    </pc:docChg>
  </pc:docChgLst>
  <pc:docChgLst>
    <pc:chgData name="Mie Johanne Winding" userId="4816a574-5315-440f-907c-39ca96e646d3" providerId="ADAL" clId="{5F8B462B-ACD9-434B-AC13-B6FFEFA4C37E}"/>
    <pc:docChg chg="undo redo custSel modSld">
      <pc:chgData name="Mie Johanne Winding" userId="4816a574-5315-440f-907c-39ca96e646d3" providerId="ADAL" clId="{5F8B462B-ACD9-434B-AC13-B6FFEFA4C37E}" dt="2024-09-30T10:28:22.391" v="732" actId="20577"/>
      <pc:docMkLst>
        <pc:docMk/>
      </pc:docMkLst>
      <pc:sldChg chg="modSp mod">
        <pc:chgData name="Mie Johanne Winding" userId="4816a574-5315-440f-907c-39ca96e646d3" providerId="ADAL" clId="{5F8B462B-ACD9-434B-AC13-B6FFEFA4C37E}" dt="2024-09-30T09:55:54.456" v="565" actId="20577"/>
        <pc:sldMkLst>
          <pc:docMk/>
          <pc:sldMk cId="3368226297" sldId="257"/>
        </pc:sldMkLst>
        <pc:spChg chg="mod">
          <ac:chgData name="Mie Johanne Winding" userId="4816a574-5315-440f-907c-39ca96e646d3" providerId="ADAL" clId="{5F8B462B-ACD9-434B-AC13-B6FFEFA4C37E}" dt="2024-09-30T08:14:46.995" v="213" actId="13926"/>
          <ac:spMkLst>
            <pc:docMk/>
            <pc:sldMk cId="3368226297" sldId="257"/>
            <ac:spMk id="9" creationId="{55FA5DFA-A507-AF05-9208-A6C6E186F100}"/>
          </ac:spMkLst>
        </pc:spChg>
        <pc:spChg chg="mod">
          <ac:chgData name="Mie Johanne Winding" userId="4816a574-5315-440f-907c-39ca96e646d3" providerId="ADAL" clId="{5F8B462B-ACD9-434B-AC13-B6FFEFA4C37E}" dt="2024-09-30T09:55:54.456" v="565" actId="20577"/>
          <ac:spMkLst>
            <pc:docMk/>
            <pc:sldMk cId="3368226297" sldId="257"/>
            <ac:spMk id="13" creationId="{33CAD9EE-B143-3787-2225-F5FCF6661F12}"/>
          </ac:spMkLst>
        </pc:spChg>
      </pc:sldChg>
      <pc:sldChg chg="modSp mod modCm">
        <pc:chgData name="Mie Johanne Winding" userId="4816a574-5315-440f-907c-39ca96e646d3" providerId="ADAL" clId="{5F8B462B-ACD9-434B-AC13-B6FFEFA4C37E}" dt="2024-09-30T08:15:06.823" v="246" actId="13926"/>
        <pc:sldMkLst>
          <pc:docMk/>
          <pc:sldMk cId="3506152866" sldId="258"/>
        </pc:sldMkLst>
        <pc:spChg chg="mod">
          <ac:chgData name="Mie Johanne Winding" userId="4816a574-5315-440f-907c-39ca96e646d3" providerId="ADAL" clId="{5F8B462B-ACD9-434B-AC13-B6FFEFA4C37E}" dt="2024-09-30T08:15:06.823" v="246" actId="13926"/>
          <ac:spMkLst>
            <pc:docMk/>
            <pc:sldMk cId="3506152866" sldId="258"/>
            <ac:spMk id="4"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5F8B462B-ACD9-434B-AC13-B6FFEFA4C37E}" dt="2024-09-30T08:15:04.314" v="245" actId="20577"/>
              <pc2:cmMkLst xmlns:pc2="http://schemas.microsoft.com/office/powerpoint/2019/9/main/command">
                <pc:docMk/>
                <pc:sldMk cId="3506152866" sldId="258"/>
                <pc2:cmMk id="{7355B12B-3CA0-4B9A-9C77-4FC3FA90EB75}"/>
              </pc2:cmMkLst>
            </pc226:cmChg>
          </p:ext>
        </pc:extLst>
      </pc:sldChg>
      <pc:sldChg chg="modSp mod">
        <pc:chgData name="Mie Johanne Winding" userId="4816a574-5315-440f-907c-39ca96e646d3" providerId="ADAL" clId="{5F8B462B-ACD9-434B-AC13-B6FFEFA4C37E}" dt="2024-09-30T08:15:39.074" v="247" actId="113"/>
        <pc:sldMkLst>
          <pc:docMk/>
          <pc:sldMk cId="3186072657" sldId="259"/>
        </pc:sldMkLst>
        <pc:spChg chg="mod">
          <ac:chgData name="Mie Johanne Winding" userId="4816a574-5315-440f-907c-39ca96e646d3" providerId="ADAL" clId="{5F8B462B-ACD9-434B-AC13-B6FFEFA4C37E}" dt="2024-09-30T08:15:39.074" v="247" actId="113"/>
          <ac:spMkLst>
            <pc:docMk/>
            <pc:sldMk cId="3186072657" sldId="259"/>
            <ac:spMk id="13" creationId="{33CAD9EE-B143-3787-2225-F5FCF6661F12}"/>
          </ac:spMkLst>
        </pc:spChg>
      </pc:sldChg>
      <pc:sldChg chg="modSp mod">
        <pc:chgData name="Mie Johanne Winding" userId="4816a574-5315-440f-907c-39ca96e646d3" providerId="ADAL" clId="{5F8B462B-ACD9-434B-AC13-B6FFEFA4C37E}" dt="2024-09-30T08:16:33.525" v="282" actId="20577"/>
        <pc:sldMkLst>
          <pc:docMk/>
          <pc:sldMk cId="1741672414" sldId="260"/>
        </pc:sldMkLst>
        <pc:spChg chg="mod">
          <ac:chgData name="Mie Johanne Winding" userId="4816a574-5315-440f-907c-39ca96e646d3" providerId="ADAL" clId="{5F8B462B-ACD9-434B-AC13-B6FFEFA4C37E}" dt="2024-09-30T08:16:33.525" v="282" actId="20577"/>
          <ac:spMkLst>
            <pc:docMk/>
            <pc:sldMk cId="1741672414" sldId="260"/>
            <ac:spMk id="13" creationId="{33CAD9EE-B143-3787-2225-F5FCF6661F12}"/>
          </ac:spMkLst>
        </pc:spChg>
      </pc:sldChg>
      <pc:sldChg chg="modSp mod">
        <pc:chgData name="Mie Johanne Winding" userId="4816a574-5315-440f-907c-39ca96e646d3" providerId="ADAL" clId="{5F8B462B-ACD9-434B-AC13-B6FFEFA4C37E}" dt="2024-09-30T10:20:00.056" v="580" actId="14100"/>
        <pc:sldMkLst>
          <pc:docMk/>
          <pc:sldMk cId="3011524826" sldId="261"/>
        </pc:sldMkLst>
        <pc:spChg chg="mod">
          <ac:chgData name="Mie Johanne Winding" userId="4816a574-5315-440f-907c-39ca96e646d3" providerId="ADAL" clId="{5F8B462B-ACD9-434B-AC13-B6FFEFA4C37E}" dt="2024-09-30T10:20:00.056" v="580" actId="14100"/>
          <ac:spMkLst>
            <pc:docMk/>
            <pc:sldMk cId="3011524826" sldId="261"/>
            <ac:spMk id="13" creationId="{33CAD9EE-B143-3787-2225-F5FCF6661F12}"/>
          </ac:spMkLst>
        </pc:spChg>
      </pc:sldChg>
      <pc:sldChg chg="modSp mod">
        <pc:chgData name="Mie Johanne Winding" userId="4816a574-5315-440f-907c-39ca96e646d3" providerId="ADAL" clId="{5F8B462B-ACD9-434B-AC13-B6FFEFA4C37E}" dt="2024-09-30T10:20:32.667" v="590" actId="13926"/>
        <pc:sldMkLst>
          <pc:docMk/>
          <pc:sldMk cId="4118140451" sldId="262"/>
        </pc:sldMkLst>
        <pc:spChg chg="mod">
          <ac:chgData name="Mie Johanne Winding" userId="4816a574-5315-440f-907c-39ca96e646d3" providerId="ADAL" clId="{5F8B462B-ACD9-434B-AC13-B6FFEFA4C37E}" dt="2024-09-30T10:20:32.667" v="590" actId="13926"/>
          <ac:spMkLst>
            <pc:docMk/>
            <pc:sldMk cId="4118140451" sldId="262"/>
            <ac:spMk id="13" creationId="{33CAD9EE-B143-3787-2225-F5FCF6661F12}"/>
          </ac:spMkLst>
        </pc:spChg>
      </pc:sldChg>
      <pc:sldChg chg="modSp mod">
        <pc:chgData name="Mie Johanne Winding" userId="4816a574-5315-440f-907c-39ca96e646d3" providerId="ADAL" clId="{5F8B462B-ACD9-434B-AC13-B6FFEFA4C37E}" dt="2024-09-30T08:15:57.107" v="277" actId="20577"/>
        <pc:sldMkLst>
          <pc:docMk/>
          <pc:sldMk cId="650556534" sldId="263"/>
        </pc:sldMkLst>
        <pc:spChg chg="mod">
          <ac:chgData name="Mie Johanne Winding" userId="4816a574-5315-440f-907c-39ca96e646d3" providerId="ADAL" clId="{5F8B462B-ACD9-434B-AC13-B6FFEFA4C37E}" dt="2024-09-30T08:15:57.107" v="277" actId="20577"/>
          <ac:spMkLst>
            <pc:docMk/>
            <pc:sldMk cId="650556534" sldId="263"/>
            <ac:spMk id="13" creationId="{33CAD9EE-B143-3787-2225-F5FCF6661F12}"/>
          </ac:spMkLst>
        </pc:spChg>
      </pc:sldChg>
      <pc:sldChg chg="modSp mod modCm">
        <pc:chgData name="Mie Johanne Winding" userId="4816a574-5315-440f-907c-39ca96e646d3" providerId="ADAL" clId="{5F8B462B-ACD9-434B-AC13-B6FFEFA4C37E}" dt="2024-09-30T10:21:52.802" v="607" actId="20577"/>
        <pc:sldMkLst>
          <pc:docMk/>
          <pc:sldMk cId="367009365" sldId="264"/>
        </pc:sldMkLst>
        <pc:spChg chg="mod">
          <ac:chgData name="Mie Johanne Winding" userId="4816a574-5315-440f-907c-39ca96e646d3" providerId="ADAL" clId="{5F8B462B-ACD9-434B-AC13-B6FFEFA4C37E}" dt="2024-09-30T08:19:26.415" v="341" actId="1076"/>
          <ac:spMkLst>
            <pc:docMk/>
            <pc:sldMk cId="367009365" sldId="264"/>
            <ac:spMk id="2" creationId="{F2F040C9-7A64-FDAA-39AD-0909B7EF9682}"/>
          </ac:spMkLst>
        </pc:spChg>
        <pc:spChg chg="mod">
          <ac:chgData name="Mie Johanne Winding" userId="4816a574-5315-440f-907c-39ca96e646d3" providerId="ADAL" clId="{5F8B462B-ACD9-434B-AC13-B6FFEFA4C37E}" dt="2024-09-30T10:21:52.802" v="607" actId="20577"/>
          <ac:spMkLst>
            <pc:docMk/>
            <pc:sldMk cId="367009365" sldId="264"/>
            <ac:spMk id="5"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5F8B462B-ACD9-434B-AC13-B6FFEFA4C37E}" dt="2024-09-30T10:21:52.802" v="607" actId="20577"/>
              <pc2:cmMkLst xmlns:pc2="http://schemas.microsoft.com/office/powerpoint/2019/9/main/command">
                <pc:docMk/>
                <pc:sldMk cId="367009365" sldId="264"/>
                <pc2:cmMk id="{DCC78313-5187-43C8-82A0-D96A39569415}"/>
              </pc2:cmMkLst>
            </pc226:cmChg>
          </p:ext>
        </pc:extLst>
      </pc:sldChg>
      <pc:sldChg chg="modSp mod">
        <pc:chgData name="Mie Johanne Winding" userId="4816a574-5315-440f-907c-39ca96e646d3" providerId="ADAL" clId="{5F8B462B-ACD9-434B-AC13-B6FFEFA4C37E}" dt="2024-09-30T08:22:34.024" v="552" actId="20577"/>
        <pc:sldMkLst>
          <pc:docMk/>
          <pc:sldMk cId="2512221116" sldId="265"/>
        </pc:sldMkLst>
        <pc:spChg chg="mod">
          <ac:chgData name="Mie Johanne Winding" userId="4816a574-5315-440f-907c-39ca96e646d3" providerId="ADAL" clId="{5F8B462B-ACD9-434B-AC13-B6FFEFA4C37E}" dt="2024-09-30T08:22:34.024" v="552" actId="20577"/>
          <ac:spMkLst>
            <pc:docMk/>
            <pc:sldMk cId="2512221116" sldId="265"/>
            <ac:spMk id="13" creationId="{33CAD9EE-B143-3787-2225-F5FCF6661F12}"/>
          </ac:spMkLst>
        </pc:spChg>
      </pc:sldChg>
      <pc:sldChg chg="modSp mod">
        <pc:chgData name="Mie Johanne Winding" userId="4816a574-5315-440f-907c-39ca96e646d3" providerId="ADAL" clId="{5F8B462B-ACD9-434B-AC13-B6FFEFA4C37E}" dt="2024-09-30T07:21:23.857" v="15" actId="20577"/>
        <pc:sldMkLst>
          <pc:docMk/>
          <pc:sldMk cId="2135577375" sldId="269"/>
        </pc:sldMkLst>
        <pc:spChg chg="mod">
          <ac:chgData name="Mie Johanne Winding" userId="4816a574-5315-440f-907c-39ca96e646d3" providerId="ADAL" clId="{5F8B462B-ACD9-434B-AC13-B6FFEFA4C37E}" dt="2024-09-30T07:21:12.489" v="6" actId="20577"/>
          <ac:spMkLst>
            <pc:docMk/>
            <pc:sldMk cId="2135577375" sldId="269"/>
            <ac:spMk id="9" creationId="{55FA5DFA-A507-AF05-9208-A6C6E186F100}"/>
          </ac:spMkLst>
        </pc:spChg>
        <pc:spChg chg="mod">
          <ac:chgData name="Mie Johanne Winding" userId="4816a574-5315-440f-907c-39ca96e646d3" providerId="ADAL" clId="{5F8B462B-ACD9-434B-AC13-B6FFEFA4C37E}" dt="2024-09-30T07:21:23.857" v="15" actId="20577"/>
          <ac:spMkLst>
            <pc:docMk/>
            <pc:sldMk cId="2135577375" sldId="269"/>
            <ac:spMk id="13" creationId="{33CAD9EE-B143-3787-2225-F5FCF6661F12}"/>
          </ac:spMkLst>
        </pc:spChg>
      </pc:sldChg>
      <pc:sldChg chg="modSp mod modCm">
        <pc:chgData name="Mie Johanne Winding" userId="4816a574-5315-440f-907c-39ca96e646d3" providerId="ADAL" clId="{5F8B462B-ACD9-434B-AC13-B6FFEFA4C37E}" dt="2024-09-30T10:28:22.391" v="732" actId="20577"/>
        <pc:sldMkLst>
          <pc:docMk/>
          <pc:sldMk cId="3520222142" sldId="276"/>
        </pc:sldMkLst>
        <pc:spChg chg="mod">
          <ac:chgData name="Mie Johanne Winding" userId="4816a574-5315-440f-907c-39ca96e646d3" providerId="ADAL" clId="{5F8B462B-ACD9-434B-AC13-B6FFEFA4C37E}" dt="2024-09-30T10:28:22.391" v="732" actId="20577"/>
          <ac:spMkLst>
            <pc:docMk/>
            <pc:sldMk cId="3520222142" sldId="276"/>
            <ac:spMk id="13" creationId="{33CAD9EE-B143-3787-2225-F5FCF6661F12}"/>
          </ac:spMkLst>
        </pc:spChg>
        <pc:extLst>
          <p:ext xmlns:p="http://schemas.openxmlformats.org/presentationml/2006/main" uri="{D6D511B9-2390-475A-947B-AFAB55BFBCF1}">
            <pc226:cmChg xmlns:pc226="http://schemas.microsoft.com/office/powerpoint/2022/06/main/command" chg="mod">
              <pc226:chgData name="Mie Johanne Winding" userId="4816a574-5315-440f-907c-39ca96e646d3" providerId="ADAL" clId="{5F8B462B-ACD9-434B-AC13-B6FFEFA4C37E}" dt="2024-09-30T10:28:22.391" v="732" actId="20577"/>
              <pc2:cmMkLst xmlns:pc2="http://schemas.microsoft.com/office/powerpoint/2019/9/main/command">
                <pc:docMk/>
                <pc:sldMk cId="3520222142" sldId="276"/>
                <pc2:cmMk id="{E18E5887-3508-47FD-95B0-DCC8D8F86BFF}"/>
              </pc2:cmMkLst>
            </pc226:cmChg>
          </p:ext>
        </pc:extLst>
      </pc:sldChg>
      <pc:sldChg chg="modSp mod">
        <pc:chgData name="Mie Johanne Winding" userId="4816a574-5315-440f-907c-39ca96e646d3" providerId="ADAL" clId="{5F8B462B-ACD9-434B-AC13-B6FFEFA4C37E}" dt="2024-09-30T08:22:20.487" v="536" actId="13926"/>
        <pc:sldMkLst>
          <pc:docMk/>
          <pc:sldMk cId="1088045284" sldId="277"/>
        </pc:sldMkLst>
        <pc:spChg chg="mod">
          <ac:chgData name="Mie Johanne Winding" userId="4816a574-5315-440f-907c-39ca96e646d3" providerId="ADAL" clId="{5F8B462B-ACD9-434B-AC13-B6FFEFA4C37E}" dt="2024-09-30T08:22:20.487" v="536" actId="13926"/>
          <ac:spMkLst>
            <pc:docMk/>
            <pc:sldMk cId="1088045284" sldId="277"/>
            <ac:spMk id="4" creationId="{33CAD9EE-B143-3787-2225-F5FCF6661F12}"/>
          </ac:spMkLst>
        </pc:spChg>
      </pc:sldChg>
    </pc:docChg>
  </pc:docChgLst>
  <pc:docChgLst>
    <pc:chgData name="Steven Jacmann" userId="S::s.j@danfoss.com::2b99abff-0e86-4294-8e13-0d1ba15785d8" providerId="AD" clId="Web-{C09E8A6E-BD23-BBFB-33A2-C5E89C3A76DF}"/>
    <pc:docChg chg="modSld">
      <pc:chgData name="Steven Jacmann" userId="S::s.j@danfoss.com::2b99abff-0e86-4294-8e13-0d1ba15785d8" providerId="AD" clId="Web-{C09E8A6E-BD23-BBFB-33A2-C5E89C3A76DF}" dt="2024-09-27T06:02:31.509" v="1"/>
      <pc:docMkLst>
        <pc:docMk/>
      </pc:docMkLst>
      <pc:sldChg chg="addSp delSp">
        <pc:chgData name="Steven Jacmann" userId="S::s.j@danfoss.com::2b99abff-0e86-4294-8e13-0d1ba15785d8" providerId="AD" clId="Web-{C09E8A6E-BD23-BBFB-33A2-C5E89C3A76DF}" dt="2024-09-27T06:02:31.509" v="1"/>
        <pc:sldMkLst>
          <pc:docMk/>
          <pc:sldMk cId="2565869514" sldId="268"/>
        </pc:sldMkLst>
        <pc:picChg chg="add del">
          <ac:chgData name="Steven Jacmann" userId="S::s.j@danfoss.com::2b99abff-0e86-4294-8e13-0d1ba15785d8" providerId="AD" clId="Web-{C09E8A6E-BD23-BBFB-33A2-C5E89C3A76DF}" dt="2024-09-27T06:02:31.509" v="1"/>
          <ac:picMkLst>
            <pc:docMk/>
            <pc:sldMk cId="2565869514" sldId="268"/>
            <ac:picMk id="7" creationId="{40F10C35-915C-599B-D61D-7FCAC4F9F706}"/>
          </ac:picMkLst>
        </pc:picChg>
      </pc:sldChg>
    </pc:docChg>
  </pc:docChgLst>
</pc:chgInfo>
</file>

<file path=ppt/comments/modernComment_102_D0FBA5A2.xml><?xml version="1.0" encoding="utf-8"?>
<p188:cmLst xmlns:a="http://schemas.openxmlformats.org/drawingml/2006/main" xmlns:r="http://schemas.openxmlformats.org/officeDocument/2006/relationships" xmlns:p188="http://schemas.microsoft.com/office/powerpoint/2018/8/main">
  <p188:cm id="{7355B12B-3CA0-4B9A-9C77-4FC3FA90EB75}" authorId="{6EE5134F-8E63-AB92-5287-A8F28466A385}" status="resolved" created="2024-09-30T07:29:57.635" complete="100000">
    <ac:txMkLst xmlns:ac="http://schemas.microsoft.com/office/drawing/2013/main/command">
      <pc:docMk xmlns:pc="http://schemas.microsoft.com/office/powerpoint/2013/main/command"/>
      <pc:sldMk xmlns:pc="http://schemas.microsoft.com/office/powerpoint/2013/main/command" cId="3506152866" sldId="258"/>
      <ac:spMk id="4" creationId="{33CAD9EE-B143-3787-2225-F5FCF6661F12}"/>
      <ac:txMk cp="354" len="29">
        <ac:context len="385" hash="1238306692"/>
      </ac:txMk>
    </ac:txMkLst>
    <p188:pos x="8046992" y="2390617"/>
    <p188:replyLst>
      <p188:reply id="{9D8BBACB-64A6-4667-9C83-E43CEBBE911E}" authorId="{849F2DF9-9049-E330-2F5B-26035CA6D452}" created="2024-09-30T08:06:48.545">
        <p188:txBody>
          <a:bodyPr/>
          <a:lstStyle/>
          <a:p>
            <a:r>
              <a:rPr lang="en-US"/>
              <a:t>lingo? :)</a:t>
            </a:r>
          </a:p>
        </p188:txBody>
      </p188:reply>
      <p188:reply id="{F4B9057D-34C3-45E0-AFBC-78FC9B982110}" authorId="{849F2DF9-9049-E330-2F5B-26035CA6D452}" created="2024-09-30T08:07:36.702">
        <p188:txBody>
          <a:bodyPr/>
          <a:lstStyle/>
          <a:p>
            <a:r>
              <a:rPr lang="en-US"/>
              <a:t>problem is, if we don't mention KB, end user calls to Service Desk and asks what is TAP and how to request. It's important step..</a:t>
            </a:r>
          </a:p>
        </p188:txBody>
      </p188:reply>
      <p188:reply id="{486F7972-0B64-4D9E-9066-D38182306470}" authorId="{849F2DF9-9049-E330-2F5B-26035CA6D452}" created="2024-09-30T08:09:30.752">
        <p188:txBody>
          <a:bodyPr/>
          <a:lstStyle/>
          <a:p>
            <a:r>
              <a:rPr lang="en-US"/>
              <a:t>If you have another solution we are happy to hear!
After one year, we still struggle with TAP. what is TAP, where it comes from, what it does, and so on... 
We tried links before, but they cannot be reached from non-Danfoss device. </a:t>
            </a:r>
          </a:p>
        </p188:txBody>
      </p188:reply>
      <p188:reply id="{6E7AB8D9-0453-412C-B6CC-29E53101696D}" authorId="{6EE5134F-8E63-AB92-5287-A8F28466A385}" created="2024-09-30T10:19:13.469">
        <p188:txBody>
          <a:bodyPr/>
          <a:lstStyle/>
          <a:p>
            <a:r>
              <a:rPr lang="en-US"/>
              <a:t>The way we state it now, it seems like it's mandatory to have a TAP key. Is that correct? If so, we need to guide our users even more. If we cannot guide people through the process as part of this guide, I suggest we write "A Temporary Access Pass (TAP) key. To start the process, go to service.danfoss.net and type in KB0013986 in the search field. Go through the steps and return to this guide.". If we go with this, can we make the search word for the KB more user-friendly? I don't assume people can remember a bunch of numbers 😊 also, is it common known that you can type in 1234.danfoss.com? So far, we've been using service.danfoss.com - we need to remain consistent in our communication to avoid confusion among our users 😊</a:t>
            </a:r>
          </a:p>
        </p188:txBody>
      </p188:reply>
      <p188:reply id="{41D6D422-AB7A-4B85-8754-A26958A59F30}" authorId="{1EEE668B-1279-3D32-38FC-5E332F8C8CF8}" created="2024-10-01T06:51:47.763">
        <p188:txBody>
          <a:bodyPr/>
          <a:lstStyle/>
          <a:p>
            <a:r>
              <a:rPr lang="en-US"/>
              <a:t>Hi [@Mie Johanne Winding] I agree with [@Anastasija Baranova] However, we could change the wording to: "Please search for KB0013986 on 1234.danfoss.net." Providing the KB number is our best chance to direct users to the correct information.</a:t>
            </a:r>
          </a:p>
        </p188:txBody>
      </p188:reply>
    </p188:replyLst>
    <p188:txBody>
      <a:bodyPr/>
      <a:lstStyle/>
      <a:p>
        <a:r>
          <a:rPr lang="en-US"/>
          <a:t>Is this the correct way to refer to ServiceHub? I have not seen this before, and we need to make sure we are not confusing any end users not used to "IT lingo"… 😊</a:t>
        </a:r>
      </a:p>
    </p188:txBody>
  </p188:cm>
</p188:cmLst>
</file>

<file path=ppt/comments/modernComment_106_F575D623.xml><?xml version="1.0" encoding="utf-8"?>
<p188:cmLst xmlns:a="http://schemas.openxmlformats.org/drawingml/2006/main" xmlns:r="http://schemas.openxmlformats.org/officeDocument/2006/relationships" xmlns:p188="http://schemas.microsoft.com/office/powerpoint/2018/8/main">
  <p188:cm id="{29E16C59-FD93-48C9-B049-B21D63F6FEC6}" authorId="{6EE5134F-8E63-AB92-5287-A8F28466A385}" status="resolved" created="2024-09-30T10:21:07.244" complete="100000">
    <ac:txMkLst xmlns:ac="http://schemas.microsoft.com/office/drawing/2013/main/command">
      <pc:docMk xmlns:pc="http://schemas.microsoft.com/office/powerpoint/2013/main/command"/>
      <pc:sldMk xmlns:pc="http://schemas.microsoft.com/office/powerpoint/2013/main/command" cId="4118140451" sldId="262"/>
      <ac:spMk id="13" creationId="{33CAD9EE-B143-3787-2225-F5FCF6661F12}"/>
      <ac:txMk cp="89" len="133">
        <ac:context len="223" hash="566767745"/>
      </ac:txMk>
    </ac:txMkLst>
    <p188:pos x="7239001" y="2301686"/>
    <p188:replyLst>
      <p188:reply id="{400C75C2-DB9F-410A-AB93-599DE2B7B9B7}" authorId="{1EEE668B-1279-3D32-38FC-5E332F8C8CF8}" created="2024-10-01T06:52:37.296">
        <p188:txBody>
          <a:bodyPr/>
          <a:lstStyle/>
          <a:p>
            <a:r>
              <a:rPr lang="en-US"/>
              <a:t>Upated</a:t>
            </a:r>
          </a:p>
        </p188:txBody>
      </p188:reply>
    </p188:replyLst>
    <p188:txBody>
      <a:bodyPr/>
      <a:lstStyle/>
      <a:p>
        <a:r>
          <a:rPr lang="en-US"/>
          <a:t>We need to update this based on what we agree to on slide 3 😊</a:t>
        </a:r>
      </a:p>
    </p188:txBody>
  </p188:cm>
</p188:cmLst>
</file>

<file path=ppt/comments/modernComment_108_15E01E55.xml><?xml version="1.0" encoding="utf-8"?>
<p188:cmLst xmlns:a="http://schemas.openxmlformats.org/drawingml/2006/main" xmlns:r="http://schemas.openxmlformats.org/officeDocument/2006/relationships" xmlns:p188="http://schemas.microsoft.com/office/powerpoint/2018/8/main">
  <p188:cm id="{DCC78313-5187-43C8-82A0-D96A39569415}" authorId="{6EE5134F-8E63-AB92-5287-A8F28466A385}" status="resolved" created="2024-09-30T10:21:30.846" complete="100000">
    <ac:txMkLst xmlns:ac="http://schemas.microsoft.com/office/drawing/2013/main/command">
      <pc:docMk xmlns:pc="http://schemas.microsoft.com/office/powerpoint/2013/main/command"/>
      <pc:sldMk xmlns:pc="http://schemas.microsoft.com/office/powerpoint/2013/main/command" cId="367009365" sldId="264"/>
      <ac:spMk id="5" creationId="{33CAD9EE-B143-3787-2225-F5FCF6661F12}"/>
      <ac:txMk cp="53" len="18">
        <ac:context len="232" hash="3613717724"/>
      </ac:txMk>
    </ac:txMkLst>
    <p188:pos x="6166388" y="1205230"/>
    <p188:replyLst>
      <p188:reply id="{03D4BC59-20EC-4A02-B560-B13E34FE998D}" authorId="{1EEE668B-1279-3D32-38FC-5E332F8C8CF8}" created="2024-10-01T06:53:00.156">
        <p188:txBody>
          <a:bodyPr/>
          <a:lstStyle/>
          <a:p>
            <a:r>
              <a:rPr lang="en-US"/>
              <a:t>Correct :-) </a:t>
            </a:r>
          </a:p>
        </p188:txBody>
      </p188:reply>
    </p188:replyLst>
    <p188:txBody>
      <a:bodyPr/>
      <a:lstStyle/>
      <a:p>
        <a:r>
          <a:rPr lang="en-US"/>
          <a:t>I added this. Correct?</a:t>
        </a:r>
      </a:p>
    </p188:txBody>
  </p188:cm>
  <p188:cm id="{A335E9CA-B6A0-4FEA-9016-8E1B80CF49DD}" authorId="{6EE5134F-8E63-AB92-5287-A8F28466A385}" status="resolved" created="2024-09-30T10:23:18.344" complete="100000">
    <ac:txMkLst xmlns:ac="http://schemas.microsoft.com/office/drawing/2013/main/command">
      <pc:docMk xmlns:pc="http://schemas.microsoft.com/office/powerpoint/2013/main/command"/>
      <pc:sldMk xmlns:pc="http://schemas.microsoft.com/office/powerpoint/2013/main/command" cId="367009365" sldId="264"/>
      <ac:spMk id="5" creationId="{33CAD9EE-B143-3787-2225-F5FCF6661F12}"/>
      <ac:txMk cp="116" len="67">
        <ac:context len="232" hash="3613717724"/>
      </ac:txMk>
    </ac:txMkLst>
    <p188:pos x="8208548" y="2302510"/>
    <p188:replyLst>
      <p188:reply id="{9CCA7C5F-3FB5-4C35-B355-60BD2E74357C}" authorId="{1EEE668B-1279-3D32-38FC-5E332F8C8CF8}" created="2024-10-01T06:55:18.348">
        <p188:txBody>
          <a:bodyPr/>
          <a:lstStyle/>
          <a:p>
            <a:r>
              <a:rPr lang="en-US"/>
              <a:t>Updated, is this better? </a:t>
            </a:r>
          </a:p>
        </p188:txBody>
      </p188:reply>
    </p188:replyLst>
    <p188:txBody>
      <a:bodyPr/>
      <a:lstStyle/>
      <a:p>
        <a:r>
          <a:rPr lang="en-US"/>
          <a:t>I'm not sure I understand what to do. What should I look for/check, and how do I know if it looks right? Thanks! </a:t>
        </a:r>
      </a:p>
    </p188:txBody>
  </p188:cm>
</p188:cmLst>
</file>

<file path=ppt/comments/modernComment_114_D1D253BE.xml><?xml version="1.0" encoding="utf-8"?>
<p188:cmLst xmlns:a="http://schemas.openxmlformats.org/drawingml/2006/main" xmlns:r="http://schemas.openxmlformats.org/officeDocument/2006/relationships" xmlns:p188="http://schemas.microsoft.com/office/powerpoint/2018/8/main">
  <p188:cm id="{E18E5887-3508-47FD-95B0-DCC8D8F86BFF}" authorId="{6EE5134F-8E63-AB92-5287-A8F28466A385}" status="resolved" created="2024-09-30T10:27:38.568" complete="100000">
    <ac:txMkLst xmlns:ac="http://schemas.microsoft.com/office/drawing/2013/main/command">
      <pc:docMk xmlns:pc="http://schemas.microsoft.com/office/powerpoint/2013/main/command"/>
      <pc:sldMk xmlns:pc="http://schemas.microsoft.com/office/powerpoint/2013/main/command" cId="3520222142" sldId="276"/>
      <ac:spMk id="13" creationId="{33CAD9EE-B143-3787-2225-F5FCF6661F12}"/>
      <ac:txMk cp="152">
        <ac:context len="243" hash="1342752096"/>
      </ac:txMk>
    </ac:txMkLst>
    <p188:pos x="7281728" y="1572343"/>
    <p188:replyLst>
      <p188:reply id="{35A48959-BD3B-4729-9290-0D839C33A2FF}" authorId="{1EEE668B-1279-3D32-38FC-5E332F8C8CF8}" created="2024-10-01T06:58:35.012">
        <p188:txBody>
          <a:bodyPr/>
          <a:lstStyle/>
          <a:p>
            <a:r>
              <a:rPr lang="en-US"/>
              <a:t>As we are not able to include any links it's the best option we have to guide the users to 1234.danfoss.net (as I see it)</a:t>
            </a:r>
          </a:p>
        </p188:txBody>
      </p188:reply>
    </p188:replyLst>
    <p188:txBody>
      <a:bodyPr/>
      <a:lstStyle/>
      <a:p>
        <a:r>
          <a:rPr lang="en-US"/>
          <a:t>Do we want to support them through the process or only after the enrollment? Maybe we want to broaden the support to general requests related to devices? Is it only possible to get help through ServiceHub, or can they call us as well?</a:t>
        </a:r>
      </a:p>
    </p188:txBody>
  </p188:cm>
</p188:cmLst>
</file>

<file path=ppt/comments/modernComment_115_40DA40E4.xml><?xml version="1.0" encoding="utf-8"?>
<p188:cmLst xmlns:a="http://schemas.openxmlformats.org/drawingml/2006/main" xmlns:r="http://schemas.openxmlformats.org/officeDocument/2006/relationships" xmlns:p188="http://schemas.microsoft.com/office/powerpoint/2018/8/main">
  <p188:cm id="{1B729968-100C-43E9-B1F7-9618B0C8458D}" authorId="{6EE5134F-8E63-AB92-5287-A8F28466A385}" status="resolved" created="2024-09-30T10:24:23.838" complete="100000">
    <ac:txMkLst xmlns:ac="http://schemas.microsoft.com/office/drawing/2013/main/command">
      <pc:docMk xmlns:pc="http://schemas.microsoft.com/office/powerpoint/2013/main/command"/>
      <pc:sldMk xmlns:pc="http://schemas.microsoft.com/office/powerpoint/2013/main/command" cId="1088045284" sldId="277"/>
      <ac:spMk id="4" creationId="{33CAD9EE-B143-3787-2225-F5FCF6661F12}"/>
      <ac:txMk cp="163" len="132">
        <ac:context len="296" hash="2323265989"/>
      </ac:txMk>
    </ac:txMkLst>
    <p188:pos x="7338061" y="1204406"/>
    <p188:txBody>
      <a:bodyPr/>
      <a:lstStyle/>
      <a:p>
        <a:r>
          <a:rPr lang="en-US"/>
          <a:t>How do I register MFA? It's the same situation as with the TAP key - what should I do, is it mandatory, where can I go through the process and why?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66D7A-D865-0A3E-8C3D-22FBA38FD5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FB053144-2B57-B51A-0B2C-9C125E574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D753C7-6D1B-4A44-822F-B81B4A12A918}" type="datetimeFigureOut">
              <a:rPr lang="da-DK" smtClean="0"/>
              <a:t>23-10-2024</a:t>
            </a:fld>
            <a:endParaRPr lang="da-DK"/>
          </a:p>
        </p:txBody>
      </p:sp>
      <p:sp>
        <p:nvSpPr>
          <p:cNvPr id="4" name="Footer Placeholder 3">
            <a:extLst>
              <a:ext uri="{FF2B5EF4-FFF2-40B4-BE49-F238E27FC236}">
                <a16:creationId xmlns:a16="http://schemas.microsoft.com/office/drawing/2014/main" id="{B0519FCC-2695-06BF-7B57-52A5BC2A8A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D2A285-1F4F-FA00-309C-DED580DD07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870E27-45AE-45C4-9D0C-E1866AC5F46A}" type="slidenum">
              <a:rPr lang="da-DK" smtClean="0"/>
              <a:t>‹#›</a:t>
            </a:fld>
            <a:endParaRPr lang="da-DK"/>
          </a:p>
        </p:txBody>
      </p:sp>
    </p:spTree>
    <p:extLst>
      <p:ext uri="{BB962C8B-B14F-4D97-AF65-F5344CB8AC3E}">
        <p14:creationId xmlns:p14="http://schemas.microsoft.com/office/powerpoint/2010/main" val="250411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07DA0-AB28-4591-AE86-3AAE69B1E173}"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8059D-5F21-484A-89F1-6C57D34D43BE}" type="slidenum">
              <a:rPr lang="en-US" smtClean="0"/>
              <a:t>‹#›</a:t>
            </a:fld>
            <a:endParaRPr lang="en-US"/>
          </a:p>
        </p:txBody>
      </p:sp>
    </p:spTree>
    <p:extLst>
      <p:ext uri="{BB962C8B-B14F-4D97-AF65-F5344CB8AC3E}">
        <p14:creationId xmlns:p14="http://schemas.microsoft.com/office/powerpoint/2010/main" val="40980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88059D-5F21-484A-89F1-6C57D34D43BE}" type="slidenum">
              <a:rPr lang="en-US" smtClean="0"/>
              <a:t>9</a:t>
            </a:fld>
            <a:endParaRPr lang="en-US"/>
          </a:p>
        </p:txBody>
      </p:sp>
    </p:spTree>
    <p:extLst>
      <p:ext uri="{BB962C8B-B14F-4D97-AF65-F5344CB8AC3E}">
        <p14:creationId xmlns:p14="http://schemas.microsoft.com/office/powerpoint/2010/main" val="247486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a:t>Link </a:t>
            </a:r>
            <a:r>
              <a:rPr lang="en-DK" err="1"/>
              <a:t>til</a:t>
            </a:r>
            <a:r>
              <a:rPr lang="en-DK"/>
              <a:t> transition guide</a:t>
            </a:r>
            <a:endParaRPr lang="en-US"/>
          </a:p>
        </p:txBody>
      </p:sp>
      <p:sp>
        <p:nvSpPr>
          <p:cNvPr id="4" name="Slide Number Placeholder 3"/>
          <p:cNvSpPr>
            <a:spLocks noGrp="1"/>
          </p:cNvSpPr>
          <p:nvPr>
            <p:ph type="sldNum" sz="quarter" idx="5"/>
          </p:nvPr>
        </p:nvSpPr>
        <p:spPr/>
        <p:txBody>
          <a:bodyPr/>
          <a:lstStyle/>
          <a:p>
            <a:fld id="{C588059D-5F21-484A-89F1-6C57D34D43BE}" type="slidenum">
              <a:rPr lang="en-US" smtClean="0"/>
              <a:t>12</a:t>
            </a:fld>
            <a:endParaRPr lang="en-US"/>
          </a:p>
        </p:txBody>
      </p:sp>
    </p:spTree>
    <p:extLst>
      <p:ext uri="{BB962C8B-B14F-4D97-AF65-F5344CB8AC3E}">
        <p14:creationId xmlns:p14="http://schemas.microsoft.com/office/powerpoint/2010/main" val="2328729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F9E65D-9074-45B7-8E76-6BE7EA21B4D5}"/>
              </a:ext>
            </a:extLst>
          </p:cNvPr>
          <p:cNvSpPr>
            <a:spLocks noGrp="1"/>
          </p:cNvSpPr>
          <p:nvPr>
            <p:ph type="pic" sz="quarter" idx="16" hasCustomPrompt="1"/>
          </p:nvPr>
        </p:nvSpPr>
        <p:spPr>
          <a:xfrm>
            <a:off x="0" y="0"/>
            <a:ext cx="12192000" cy="6858000"/>
          </a:xfrm>
          <a:blipFill>
            <a:blip r:embed="rId2"/>
            <a:stretch>
              <a:fillRect/>
            </a:stretch>
          </a:blipFill>
        </p:spPr>
        <p:txBody>
          <a:bodyPr/>
          <a:lstStyle>
            <a:lvl1pPr marL="0" indent="0">
              <a:buFontTx/>
              <a:buNone/>
              <a:defRPr sz="1100">
                <a:solidFill>
                  <a:schemeClr val="bg2"/>
                </a:solidFill>
              </a:defRPr>
            </a:lvl1pPr>
          </a:lstStyle>
          <a:p>
            <a:r>
              <a:rPr lang="en-US"/>
              <a:t>Click icon to change picture</a:t>
            </a:r>
            <a:endParaRPr lang="en-GB"/>
          </a:p>
        </p:txBody>
      </p:sp>
      <p:sp>
        <p:nvSpPr>
          <p:cNvPr id="6" name="Backdrop single"/>
          <p:cNvSpPr>
            <a:spLocks noGrp="1"/>
          </p:cNvSpPr>
          <p:nvPr>
            <p:ph type="body" sz="quarter" idx="14" hasCustomPrompt="1"/>
          </p:nvPr>
        </p:nvSpPr>
        <p:spPr>
          <a:xfrm>
            <a:off x="0" y="-6368"/>
            <a:ext cx="12192000" cy="1166400"/>
          </a:xfrm>
          <a:blipFill>
            <a:blip r:embed="rId3"/>
            <a:stretch>
              <a:fillRect/>
            </a:stretch>
          </a:blipFill>
        </p:spPr>
        <p:txBody>
          <a:bodyPr/>
          <a:lstStyle>
            <a:lvl1pPr marL="0" indent="0">
              <a:buNone/>
              <a:defRPr sz="133">
                <a:solidFill>
                  <a:schemeClr val="bg1"/>
                </a:solidFill>
              </a:defRPr>
            </a:lvl1pPr>
          </a:lstStyle>
          <a:p>
            <a:pPr lvl="0"/>
            <a:r>
              <a:rPr lang="en-US"/>
              <a:t>-</a:t>
            </a:r>
          </a:p>
        </p:txBody>
      </p:sp>
      <p:sp>
        <p:nvSpPr>
          <p:cNvPr id="8" name="Title 1"/>
          <p:cNvSpPr>
            <a:spLocks noGrp="1"/>
          </p:cNvSpPr>
          <p:nvPr>
            <p:ph type="ctrTitle" hasCustomPrompt="1"/>
          </p:nvPr>
        </p:nvSpPr>
        <p:spPr>
          <a:xfrm>
            <a:off x="560916" y="1310441"/>
            <a:ext cx="11076517" cy="1157379"/>
          </a:xfrm>
        </p:spPr>
        <p:txBody>
          <a:bodyPr anchor="b" anchorCtr="0"/>
          <a:lstStyle>
            <a:lvl1pPr>
              <a:defRPr>
                <a:solidFill>
                  <a:schemeClr val="tx1"/>
                </a:solidFill>
              </a:defRPr>
            </a:lvl1pPr>
          </a:lstStyle>
          <a:p>
            <a:r>
              <a:rPr lang="en-GB"/>
              <a:t>Click to insert Presentation title in</a:t>
            </a:r>
            <a:br>
              <a:rPr lang="en-GB"/>
            </a:br>
            <a:r>
              <a:rPr lang="en-GB" b="1"/>
              <a:t>Verdana Bold </a:t>
            </a:r>
            <a:r>
              <a:rPr lang="en-GB"/>
              <a:t>and Verdana Regular</a:t>
            </a:r>
          </a:p>
        </p:txBody>
      </p:sp>
      <p:sp>
        <p:nvSpPr>
          <p:cNvPr id="9"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insert name and title of presenter</a:t>
            </a:r>
          </a:p>
        </p:txBody>
      </p:sp>
      <p:sp>
        <p:nvSpPr>
          <p:cNvPr id="19" name="Pladsholder til tekst 18">
            <a:extLst>
              <a:ext uri="{FF2B5EF4-FFF2-40B4-BE49-F238E27FC236}">
                <a16:creationId xmlns:a16="http://schemas.microsoft.com/office/drawing/2014/main" id="{8622F725-734A-4A42-9B51-C703235C1788}"/>
              </a:ext>
            </a:extLst>
          </p:cNvPr>
          <p:cNvSpPr>
            <a:spLocks noGrp="1"/>
          </p:cNvSpPr>
          <p:nvPr>
            <p:ph type="body" sz="quarter" idx="17" hasCustomPrompt="1"/>
          </p:nvPr>
        </p:nvSpPr>
        <p:spPr>
          <a:xfrm>
            <a:off x="9506468" y="385020"/>
            <a:ext cx="2296800" cy="586800"/>
          </a:xfrm>
          <a:blipFill>
            <a:blip r:embed="rId4"/>
            <a:stretch>
              <a:fillRect/>
            </a:stretch>
          </a:blipFill>
        </p:spPr>
        <p:txBody>
          <a:bodyPr/>
          <a:lstStyle>
            <a:lvl1pPr marL="0" indent="0">
              <a:buFontTx/>
              <a:buNone/>
              <a:defRPr/>
            </a:lvl1pPr>
            <a:lvl2pPr marL="251878" indent="0">
              <a:buFontTx/>
              <a:buNone/>
              <a:defRPr/>
            </a:lvl2pPr>
            <a:lvl3pPr marL="480471" indent="0">
              <a:buFontTx/>
              <a:buNone/>
              <a:defRPr/>
            </a:lvl3pPr>
            <a:lvl4pPr marL="723882" indent="0">
              <a:buFontTx/>
              <a:buNone/>
              <a:defRPr/>
            </a:lvl4pPr>
            <a:lvl5pPr>
              <a:buFontTx/>
              <a:buNone/>
              <a:defRPr/>
            </a:lvl5pPr>
          </a:lstStyle>
          <a:p>
            <a:pPr lvl="0"/>
            <a:r>
              <a:rPr lang="da-DK"/>
              <a:t> </a:t>
            </a:r>
          </a:p>
        </p:txBody>
      </p:sp>
    </p:spTree>
    <p:extLst>
      <p:ext uri="{BB962C8B-B14F-4D97-AF65-F5344CB8AC3E}">
        <p14:creationId xmlns:p14="http://schemas.microsoft.com/office/powerpoint/2010/main" val="336457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558801" y="1629833"/>
            <a:ext cx="11078633" cy="4372504"/>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4935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7" name="Content Placeholder 2"/>
          <p:cNvSpPr>
            <a:spLocks noGrp="1"/>
          </p:cNvSpPr>
          <p:nvPr>
            <p:ph sz="quarter" idx="14" hasCustomPrompt="1"/>
          </p:nvPr>
        </p:nvSpPr>
        <p:spPr>
          <a:xfrm>
            <a:off x="558801" y="1629834"/>
            <a:ext cx="5422900"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quarter" idx="15" hasCustomPrompt="1"/>
          </p:nvPr>
        </p:nvSpPr>
        <p:spPr>
          <a:xfrm>
            <a:off x="6212419" y="1629834"/>
            <a:ext cx="542501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341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with images,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F9F81759-7902-4193-9BA1-A4B4BF836782}"/>
              </a:ext>
            </a:extLst>
          </p:cNvPr>
          <p:cNvSpPr>
            <a:spLocks noGrp="1"/>
          </p:cNvSpPr>
          <p:nvPr>
            <p:ph type="body" sz="quarter" idx="17" hasCustomPrompt="1"/>
          </p:nvPr>
        </p:nvSpPr>
        <p:spPr>
          <a:xfrm>
            <a:off x="554566" y="3857625"/>
            <a:ext cx="5425547" cy="21637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a:extLst>
              <a:ext uri="{FF2B5EF4-FFF2-40B4-BE49-F238E27FC236}">
                <a16:creationId xmlns:a16="http://schemas.microsoft.com/office/drawing/2014/main" id="{25E35245-95E2-43B2-87F2-F694F4FD5245}"/>
              </a:ext>
            </a:extLst>
          </p:cNvPr>
          <p:cNvSpPr>
            <a:spLocks noGrp="1"/>
          </p:cNvSpPr>
          <p:nvPr>
            <p:ph type="body" sz="quarter" idx="18" hasCustomPrompt="1"/>
          </p:nvPr>
        </p:nvSpPr>
        <p:spPr>
          <a:xfrm>
            <a:off x="6212152" y="3857624"/>
            <a:ext cx="5425547" cy="21637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7FD2A784-25CD-4EC5-9567-FBD8DE7252D7}"/>
              </a:ext>
            </a:extLst>
          </p:cNvPr>
          <p:cNvSpPr>
            <a:spLocks noGrp="1"/>
          </p:cNvSpPr>
          <p:nvPr>
            <p:ph type="pic" sz="quarter" idx="19"/>
          </p:nvPr>
        </p:nvSpPr>
        <p:spPr>
          <a:xfrm>
            <a:off x="554038" y="1630363"/>
            <a:ext cx="5422900" cy="1912938"/>
          </a:xfrm>
        </p:spPr>
        <p:txBody>
          <a:bodyPr/>
          <a:lstStyle>
            <a:lvl1pPr marL="0" marR="0" indent="0"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None/>
              <a:tabLst/>
              <a:defRPr>
                <a:solidFill>
                  <a:schemeClr val="tx1"/>
                </a:solidFill>
              </a:defRPr>
            </a:lvl1pPr>
          </a:lstStyle>
          <a:p>
            <a:pPr marL="243411" marR="0" lvl="0" indent="-243411"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Char char="§"/>
              <a:tabLst/>
              <a:defRPr/>
            </a:pPr>
            <a:r>
              <a:rPr lang="en-US" noProof="0"/>
              <a:t>Click icon to add picture</a:t>
            </a:r>
            <a:endParaRPr lang="en-GB"/>
          </a:p>
        </p:txBody>
      </p:sp>
      <p:sp>
        <p:nvSpPr>
          <p:cNvPr id="15" name="Picture Placeholder 13">
            <a:extLst>
              <a:ext uri="{FF2B5EF4-FFF2-40B4-BE49-F238E27FC236}">
                <a16:creationId xmlns:a16="http://schemas.microsoft.com/office/drawing/2014/main" id="{62AC0CE3-1F1A-4387-B24F-EB9E73ED1E0A}"/>
              </a:ext>
            </a:extLst>
          </p:cNvPr>
          <p:cNvSpPr>
            <a:spLocks noGrp="1"/>
          </p:cNvSpPr>
          <p:nvPr>
            <p:ph type="pic" sz="quarter" idx="20"/>
          </p:nvPr>
        </p:nvSpPr>
        <p:spPr>
          <a:xfrm>
            <a:off x="6214532" y="1630363"/>
            <a:ext cx="5422900" cy="1912938"/>
          </a:xfrm>
        </p:spPr>
        <p:txBody>
          <a:bodyPr/>
          <a:lstStyle>
            <a:lvl1pPr marL="0" marR="0" indent="0"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None/>
              <a:tabLst/>
              <a:defRPr>
                <a:solidFill>
                  <a:schemeClr val="tx1"/>
                </a:solidFill>
              </a:defRPr>
            </a:lvl1pPr>
          </a:lstStyle>
          <a:p>
            <a:pPr marL="243411" marR="0" lvl="0" indent="-243411"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Char char="§"/>
              <a:tabLst/>
              <a:defRPr/>
            </a:pPr>
            <a:r>
              <a:rPr lang="en-US" noProof="0"/>
              <a:t>Click icon to add picture</a:t>
            </a:r>
            <a:endParaRPr lang="en-GB" noProof="0"/>
          </a:p>
        </p:txBody>
      </p:sp>
    </p:spTree>
    <p:extLst>
      <p:ext uri="{BB962C8B-B14F-4D97-AF65-F5344CB8AC3E}">
        <p14:creationId xmlns:p14="http://schemas.microsoft.com/office/powerpoint/2010/main" val="257400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7" name="Content Placeholder 2"/>
          <p:cNvSpPr>
            <a:spLocks noGrp="1"/>
          </p:cNvSpPr>
          <p:nvPr>
            <p:ph sz="quarter" idx="14" hasCustomPrompt="1"/>
          </p:nvPr>
        </p:nvSpPr>
        <p:spPr>
          <a:xfrm>
            <a:off x="558801"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F72304DE-7717-4F75-B7B2-FC8FAC34266E}"/>
              </a:ext>
            </a:extLst>
          </p:cNvPr>
          <p:cNvSpPr>
            <a:spLocks noGrp="1"/>
          </p:cNvSpPr>
          <p:nvPr>
            <p:ph sz="quarter" idx="16" hasCustomPrompt="1"/>
          </p:nvPr>
        </p:nvSpPr>
        <p:spPr>
          <a:xfrm>
            <a:off x="4349579"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2">
            <a:extLst>
              <a:ext uri="{FF2B5EF4-FFF2-40B4-BE49-F238E27FC236}">
                <a16:creationId xmlns:a16="http://schemas.microsoft.com/office/drawing/2014/main" id="{111C111B-D2D6-4B7B-BD78-34BB72192F5F}"/>
              </a:ext>
            </a:extLst>
          </p:cNvPr>
          <p:cNvSpPr>
            <a:spLocks noGrp="1"/>
          </p:cNvSpPr>
          <p:nvPr>
            <p:ph sz="quarter" idx="17" hasCustomPrompt="1"/>
          </p:nvPr>
        </p:nvSpPr>
        <p:spPr>
          <a:xfrm>
            <a:off x="8140357"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706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558800" y="295274"/>
            <a:ext cx="5422901" cy="1161567"/>
          </a:xfrm>
        </p:spPr>
        <p:txBody>
          <a:bodyPr/>
          <a:lstStyle>
            <a:lvl1pPr>
              <a:defRPr>
                <a:solidFill>
                  <a:schemeClr val="tx1"/>
                </a:solidFill>
              </a:defRPr>
            </a:lvl1pPr>
          </a:lstStyle>
          <a:p>
            <a:r>
              <a:rPr lang="en-US"/>
              <a:t>Click to edit Master title style</a:t>
            </a:r>
            <a:endParaRPr lang="en-GB"/>
          </a:p>
        </p:txBody>
      </p:sp>
      <p:sp>
        <p:nvSpPr>
          <p:cNvPr id="8" name="Text Placeholder 2"/>
          <p:cNvSpPr>
            <a:spLocks noGrp="1"/>
          </p:cNvSpPr>
          <p:nvPr>
            <p:ph type="body" sz="quarter" idx="13" hasCustomPrompt="1"/>
          </p:nvPr>
        </p:nvSpPr>
        <p:spPr>
          <a:xfrm>
            <a:off x="558801" y="1629834"/>
            <a:ext cx="5422900" cy="4391553"/>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Picture Placeholder 3"/>
          <p:cNvSpPr>
            <a:spLocks noGrp="1"/>
          </p:cNvSpPr>
          <p:nvPr>
            <p:ph type="pic" sz="quarter" idx="12" hasCustomPrompt="1"/>
          </p:nvPr>
        </p:nvSpPr>
        <p:spPr>
          <a:xfrm>
            <a:off x="6212418" y="1"/>
            <a:ext cx="5979581" cy="6392863"/>
          </a:xfrm>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
        <p:nvSpPr>
          <p:cNvPr id="2" name="TextBox 1">
            <a:extLst>
              <a:ext uri="{FF2B5EF4-FFF2-40B4-BE49-F238E27FC236}">
                <a16:creationId xmlns:a16="http://schemas.microsoft.com/office/drawing/2014/main" id="{A321D0FF-EC0D-4BE2-A073-6EDCA4EAF6F8}"/>
              </a:ext>
            </a:extLst>
          </p:cNvPr>
          <p:cNvSpPr txBox="1"/>
          <p:nvPr/>
        </p:nvSpPr>
        <p:spPr>
          <a:xfrm>
            <a:off x="6987308" y="418857"/>
            <a:ext cx="4438073" cy="830997"/>
          </a:xfrm>
          <a:prstGeom prst="rect">
            <a:avLst/>
          </a:prstGeom>
          <a:noFill/>
        </p:spPr>
        <p:txBody>
          <a:bodyPr wrap="square" lIns="0" tIns="0" rIns="0" bIns="0" rtlCol="0">
            <a:spAutoFit/>
          </a:bodyPr>
          <a:lstStyle/>
          <a:p>
            <a:r>
              <a:rPr lang="nl-NL" sz="1800">
                <a:solidFill>
                  <a:schemeClr val="tx1"/>
                </a:solidFill>
              </a:rPr>
              <a:t>Optional red backdrop to use on top of picture with white text, Font 18, optional </a:t>
            </a:r>
            <a:r>
              <a:rPr lang="nl-NL" sz="1800" b="1">
                <a:solidFill>
                  <a:schemeClr val="tx1"/>
                </a:solidFill>
              </a:rPr>
              <a:t>Bold accent</a:t>
            </a:r>
            <a:endParaRPr lang="en-US" sz="1800" b="1" err="1">
              <a:solidFill>
                <a:schemeClr val="tx1"/>
              </a:solidFill>
            </a:endParaRPr>
          </a:p>
        </p:txBody>
      </p:sp>
    </p:spTree>
    <p:extLst>
      <p:ext uri="{BB962C8B-B14F-4D97-AF65-F5344CB8AC3E}">
        <p14:creationId xmlns:p14="http://schemas.microsoft.com/office/powerpoint/2010/main" val="106123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6212419" y="295274"/>
            <a:ext cx="5425015" cy="1177925"/>
          </a:xfrm>
        </p:spPr>
        <p:txBody>
          <a:bodyPr/>
          <a:lstStyle>
            <a:lvl1pPr>
              <a:defRPr>
                <a:solidFill>
                  <a:schemeClr val="tx1"/>
                </a:solidFill>
              </a:defRPr>
            </a:lvl1pPr>
          </a:lstStyle>
          <a:p>
            <a:r>
              <a:rPr lang="en-US"/>
              <a:t>Click to edit Master title style</a:t>
            </a:r>
            <a:endParaRPr lang="en-GB"/>
          </a:p>
        </p:txBody>
      </p:sp>
      <p:sp>
        <p:nvSpPr>
          <p:cNvPr id="10" name="Text Placeholder 2"/>
          <p:cNvSpPr>
            <a:spLocks noGrp="1"/>
          </p:cNvSpPr>
          <p:nvPr>
            <p:ph type="body" sz="quarter" idx="14" hasCustomPrompt="1"/>
          </p:nvPr>
        </p:nvSpPr>
        <p:spPr>
          <a:xfrm>
            <a:off x="6205162" y="1629833"/>
            <a:ext cx="5423807"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2" y="1"/>
            <a:ext cx="5981700" cy="6392863"/>
          </a:xfrm>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
        <p:nvSpPr>
          <p:cNvPr id="7" name="TextBox 6">
            <a:extLst>
              <a:ext uri="{FF2B5EF4-FFF2-40B4-BE49-F238E27FC236}">
                <a16:creationId xmlns:a16="http://schemas.microsoft.com/office/drawing/2014/main" id="{C46DDEEF-F430-413F-88D8-C9549D40CFAD}"/>
              </a:ext>
            </a:extLst>
          </p:cNvPr>
          <p:cNvSpPr txBox="1"/>
          <p:nvPr/>
        </p:nvSpPr>
        <p:spPr>
          <a:xfrm>
            <a:off x="771619" y="418857"/>
            <a:ext cx="4438073" cy="830997"/>
          </a:xfrm>
          <a:prstGeom prst="rect">
            <a:avLst/>
          </a:prstGeom>
          <a:noFill/>
        </p:spPr>
        <p:txBody>
          <a:bodyPr wrap="square" lIns="0" tIns="0" rIns="0" bIns="0" rtlCol="0">
            <a:spAutoFit/>
          </a:bodyPr>
          <a:lstStyle/>
          <a:p>
            <a:r>
              <a:rPr lang="nl-NL" sz="1800">
                <a:solidFill>
                  <a:schemeClr val="bg1"/>
                </a:solidFill>
              </a:rPr>
              <a:t>Optional red backdrop to use on top of picture with white text, Font 18, optional </a:t>
            </a:r>
            <a:r>
              <a:rPr lang="nl-NL" sz="1800" b="1">
                <a:solidFill>
                  <a:schemeClr val="bg1"/>
                </a:solidFill>
              </a:rPr>
              <a:t>Bold accent</a:t>
            </a:r>
            <a:endParaRPr lang="en-US" sz="1800" b="1" err="1">
              <a:solidFill>
                <a:schemeClr val="bg1"/>
              </a:solidFill>
            </a:endParaRPr>
          </a:p>
        </p:txBody>
      </p:sp>
    </p:spTree>
    <p:extLst>
      <p:ext uri="{BB962C8B-B14F-4D97-AF65-F5344CB8AC3E}">
        <p14:creationId xmlns:p14="http://schemas.microsoft.com/office/powerpoint/2010/main" val="3687758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8" name="Text Placeholder 2"/>
          <p:cNvSpPr>
            <a:spLocks noGrp="1"/>
          </p:cNvSpPr>
          <p:nvPr>
            <p:ph type="body" sz="quarter" idx="13" hasCustomPrompt="1"/>
          </p:nvPr>
        </p:nvSpPr>
        <p:spPr>
          <a:xfrm>
            <a:off x="558800" y="1629833"/>
            <a:ext cx="6881283"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7663033" y="1629833"/>
            <a:ext cx="3974400" cy="4391556"/>
          </a:xfrm>
        </p:spPr>
        <p:txBody>
          <a:bodyPr tIns="756000" anchor="ctr" anchorCtr="0"/>
          <a:lstStyle>
            <a:lvl1pPr marL="0" indent="0" algn="ctr">
              <a:buNone/>
              <a:defRPr sz="1867">
                <a:solidFill>
                  <a:schemeClr val="tx1"/>
                </a:solidFill>
              </a:defRPr>
            </a:lvl1pPr>
          </a:lstStyle>
          <a:p>
            <a:r>
              <a:rPr lang="en-GB" noProof="0"/>
              <a:t>Click icon to </a:t>
            </a:r>
            <a:br>
              <a:rPr lang="en-GB" noProof="0"/>
            </a:br>
            <a:r>
              <a:rPr lang="en-GB" noProof="0"/>
              <a:t>add picture</a:t>
            </a:r>
          </a:p>
        </p:txBody>
      </p:sp>
    </p:spTree>
    <p:extLst>
      <p:ext uri="{BB962C8B-B14F-4D97-AF65-F5344CB8AC3E}">
        <p14:creationId xmlns:p14="http://schemas.microsoft.com/office/powerpoint/2010/main" val="271379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8" name="Text Placeholder 2"/>
          <p:cNvSpPr>
            <a:spLocks noGrp="1"/>
          </p:cNvSpPr>
          <p:nvPr>
            <p:ph type="body" sz="quarter" idx="13" hasCustomPrompt="1"/>
          </p:nvPr>
        </p:nvSpPr>
        <p:spPr>
          <a:xfrm>
            <a:off x="4756802" y="1629833"/>
            <a:ext cx="6880633"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558800" y="1629833"/>
            <a:ext cx="3974400" cy="4391556"/>
          </a:xfrm>
        </p:spPr>
        <p:txBody>
          <a:bodyPr tIns="756000" anchor="ctr" anchorCtr="0"/>
          <a:lstStyle>
            <a:lvl1pPr marL="0" indent="0" algn="ctr">
              <a:buNone/>
              <a:defRPr sz="1867">
                <a:solidFill>
                  <a:schemeClr val="tx1"/>
                </a:solidFill>
              </a:defRPr>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2871106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small picture, white">
    <p:spTree>
      <p:nvGrpSpPr>
        <p:cNvPr id="1" name=""/>
        <p:cNvGrpSpPr/>
        <p:nvPr/>
      </p:nvGrpSpPr>
      <p:grpSpPr>
        <a:xfrm>
          <a:off x="0" y="0"/>
          <a:ext cx="0" cy="0"/>
          <a:chOff x="0" y="0"/>
          <a:chExt cx="0" cy="0"/>
        </a:xfrm>
      </p:grpSpPr>
      <p:sp>
        <p:nvSpPr>
          <p:cNvPr id="3" name="Title 1"/>
          <p:cNvSpPr>
            <a:spLocks noGrp="1"/>
          </p:cNvSpPr>
          <p:nvPr>
            <p:ph type="title"/>
          </p:nvPr>
        </p:nvSpPr>
        <p:spPr>
          <a:xfrm>
            <a:off x="558799" y="295275"/>
            <a:ext cx="11078633" cy="1152000"/>
          </a:xfrm>
        </p:spPr>
        <p:txBody>
          <a:bodyPr/>
          <a:lstStyle>
            <a:lvl1pPr>
              <a:defRPr>
                <a:solidFill>
                  <a:schemeClr val="tx1"/>
                </a:solidFill>
              </a:defRPr>
            </a:lvl1pPr>
          </a:lstStyle>
          <a:p>
            <a:r>
              <a:rPr lang="en-US"/>
              <a:t>Click to edit Master title style</a:t>
            </a:r>
            <a:endParaRPr lang="en-GB"/>
          </a:p>
        </p:txBody>
      </p:sp>
      <p:sp>
        <p:nvSpPr>
          <p:cNvPr id="7" name="Content Placeholder 2"/>
          <p:cNvSpPr>
            <a:spLocks noGrp="1"/>
          </p:cNvSpPr>
          <p:nvPr>
            <p:ph sz="quarter" idx="14" hasCustomPrompt="1"/>
          </p:nvPr>
        </p:nvSpPr>
        <p:spPr>
          <a:xfrm>
            <a:off x="558801"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F72304DE-7717-4F75-B7B2-FC8FAC34266E}"/>
              </a:ext>
            </a:extLst>
          </p:cNvPr>
          <p:cNvSpPr>
            <a:spLocks noGrp="1"/>
          </p:cNvSpPr>
          <p:nvPr>
            <p:ph sz="quarter" idx="16" hasCustomPrompt="1"/>
          </p:nvPr>
        </p:nvSpPr>
        <p:spPr>
          <a:xfrm>
            <a:off x="8136124" y="166079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Picture Placeholder 3">
            <a:extLst>
              <a:ext uri="{FF2B5EF4-FFF2-40B4-BE49-F238E27FC236}">
                <a16:creationId xmlns:a16="http://schemas.microsoft.com/office/drawing/2014/main" id="{EEA9BD47-81D2-498C-9318-6AC123EFF586}"/>
              </a:ext>
            </a:extLst>
          </p:cNvPr>
          <p:cNvSpPr>
            <a:spLocks noGrp="1"/>
          </p:cNvSpPr>
          <p:nvPr>
            <p:ph type="pic" sz="quarter" idx="12" hasCustomPrompt="1"/>
          </p:nvPr>
        </p:nvSpPr>
        <p:spPr>
          <a:xfrm>
            <a:off x="4347463" y="1646768"/>
            <a:ext cx="3497073" cy="4391556"/>
          </a:xfrm>
        </p:spPr>
        <p:txBody>
          <a:bodyPr tIns="756000" anchor="ctr" anchorCtr="0"/>
          <a:lstStyle>
            <a:lvl1pPr marL="0" indent="0" algn="ctr">
              <a:buNone/>
              <a:defRPr sz="1867">
                <a:solidFill>
                  <a:schemeClr val="tx1"/>
                </a:solidFill>
              </a:defRPr>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135825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lid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EEA9BD47-81D2-498C-9318-6AC123EFF586}"/>
              </a:ext>
            </a:extLst>
          </p:cNvPr>
          <p:cNvSpPr>
            <a:spLocks noGrp="1"/>
          </p:cNvSpPr>
          <p:nvPr>
            <p:ph type="pic" sz="quarter" idx="12" hasCustomPrompt="1"/>
          </p:nvPr>
        </p:nvSpPr>
        <p:spPr>
          <a:xfrm>
            <a:off x="0" y="0"/>
            <a:ext cx="12191999" cy="6858000"/>
          </a:xfrm>
          <a:solidFill>
            <a:schemeClr val="bg1"/>
          </a:solidFill>
        </p:spPr>
        <p:txBody>
          <a:bodyPr tIns="0" anchor="ctr" anchorCtr="0"/>
          <a:lstStyle>
            <a:lvl1pPr marL="0" indent="0" algn="ctr">
              <a:buNone/>
              <a:defRPr sz="1867"/>
            </a:lvl1pPr>
          </a:lstStyle>
          <a:p>
            <a:r>
              <a:rPr lang="en-GB" noProof="0"/>
              <a:t>Click icon to </a:t>
            </a:r>
            <a:br>
              <a:rPr lang="en-GB" noProof="0"/>
            </a:br>
            <a:r>
              <a:rPr lang="en-GB" noProof="0"/>
              <a:t>add picture</a:t>
            </a:r>
          </a:p>
        </p:txBody>
      </p:sp>
    </p:spTree>
    <p:extLst>
      <p:ext uri="{BB962C8B-B14F-4D97-AF65-F5344CB8AC3E}">
        <p14:creationId xmlns:p14="http://schemas.microsoft.com/office/powerpoint/2010/main" val="317887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white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9E53C3BC-E6B7-4B20-A289-38D5C95A3005}"/>
              </a:ext>
            </a:extLst>
          </p:cNvPr>
          <p:cNvSpPr>
            <a:spLocks noGrp="1"/>
          </p:cNvSpPr>
          <p:nvPr>
            <p:ph type="pic" sz="quarter" idx="16" hasCustomPrompt="1"/>
          </p:nvPr>
        </p:nvSpPr>
        <p:spPr>
          <a:xfrm>
            <a:off x="0" y="0"/>
            <a:ext cx="12192000" cy="6858000"/>
          </a:xfrm>
          <a:blipFill>
            <a:blip r:embed="rId2"/>
            <a:stretch>
              <a:fillRect/>
            </a:stretch>
          </a:blipFill>
        </p:spPr>
        <p:txBody>
          <a:bodyPr/>
          <a:lstStyle>
            <a:lvl1pPr marL="0" indent="0">
              <a:buNone/>
              <a:defRPr sz="1100">
                <a:solidFill>
                  <a:schemeClr val="bg2"/>
                </a:solidFill>
              </a:defRPr>
            </a:lvl1pPr>
          </a:lstStyle>
          <a:p>
            <a:r>
              <a:rPr lang="en-US"/>
              <a:t>Click icon to change picture</a:t>
            </a:r>
            <a:endParaRPr lang="en-GB"/>
          </a:p>
        </p:txBody>
      </p:sp>
      <p:sp>
        <p:nvSpPr>
          <p:cNvPr id="6" name="Backdrop single"/>
          <p:cNvSpPr>
            <a:spLocks noGrp="1"/>
          </p:cNvSpPr>
          <p:nvPr>
            <p:ph type="body" sz="quarter" idx="14" hasCustomPrompt="1"/>
          </p:nvPr>
        </p:nvSpPr>
        <p:spPr>
          <a:xfrm>
            <a:off x="0" y="0"/>
            <a:ext cx="12192000" cy="1166400"/>
          </a:xfrm>
          <a:blipFill>
            <a:blip r:embed="rId3"/>
            <a:stretch>
              <a:fillRect/>
            </a:stretch>
          </a:blipFill>
        </p:spPr>
        <p:txBody>
          <a:bodyPr/>
          <a:lstStyle>
            <a:lvl1pPr marL="0" indent="0">
              <a:buNone/>
              <a:defRPr sz="133">
                <a:solidFill>
                  <a:schemeClr val="bg1"/>
                </a:solidFill>
              </a:defRPr>
            </a:lvl1pPr>
          </a:lstStyle>
          <a:p>
            <a:pPr lvl="0"/>
            <a:r>
              <a:rPr lang="en-US"/>
              <a:t>-</a:t>
            </a:r>
          </a:p>
        </p:txBody>
      </p:sp>
      <p:sp>
        <p:nvSpPr>
          <p:cNvPr id="8" name="Title 1"/>
          <p:cNvSpPr>
            <a:spLocks noGrp="1"/>
          </p:cNvSpPr>
          <p:nvPr>
            <p:ph type="ctrTitle" hasCustomPrompt="1"/>
          </p:nvPr>
        </p:nvSpPr>
        <p:spPr>
          <a:xfrm>
            <a:off x="560916" y="1310441"/>
            <a:ext cx="11076517" cy="1157379"/>
          </a:xfrm>
        </p:spPr>
        <p:txBody>
          <a:bodyPr anchor="b" anchorCtr="0"/>
          <a:lstStyle>
            <a:lvl1pPr>
              <a:defRPr baseline="0">
                <a:solidFill>
                  <a:schemeClr val="bg1"/>
                </a:solidFill>
              </a:defRPr>
            </a:lvl1pPr>
          </a:lstStyle>
          <a:p>
            <a:r>
              <a:rPr lang="en-GB"/>
              <a:t>Click to insert Presentation title in</a:t>
            </a:r>
            <a:br>
              <a:rPr lang="en-GB"/>
            </a:br>
            <a:r>
              <a:rPr lang="en-GB" b="1"/>
              <a:t>Verdana Bold </a:t>
            </a:r>
            <a:r>
              <a:rPr lang="en-GB"/>
              <a:t>and Verdana Regular</a:t>
            </a:r>
          </a:p>
        </p:txBody>
      </p:sp>
      <p:sp>
        <p:nvSpPr>
          <p:cNvPr id="9"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insert name and title of presenter</a:t>
            </a:r>
          </a:p>
        </p:txBody>
      </p:sp>
      <p:sp>
        <p:nvSpPr>
          <p:cNvPr id="13" name="Pladsholder til tekst 18">
            <a:extLst>
              <a:ext uri="{FF2B5EF4-FFF2-40B4-BE49-F238E27FC236}">
                <a16:creationId xmlns:a16="http://schemas.microsoft.com/office/drawing/2014/main" id="{03F8ED4E-5FDF-B445-A723-894B7E0A2CDC}"/>
              </a:ext>
            </a:extLst>
          </p:cNvPr>
          <p:cNvSpPr>
            <a:spLocks noGrp="1"/>
          </p:cNvSpPr>
          <p:nvPr>
            <p:ph type="body" sz="quarter" idx="17" hasCustomPrompt="1"/>
          </p:nvPr>
        </p:nvSpPr>
        <p:spPr>
          <a:xfrm>
            <a:off x="9506468" y="385020"/>
            <a:ext cx="2296800" cy="586800"/>
          </a:xfrm>
          <a:blipFill>
            <a:blip r:embed="rId4"/>
            <a:stretch>
              <a:fillRect/>
            </a:stretch>
          </a:blipFill>
        </p:spPr>
        <p:txBody>
          <a:bodyPr/>
          <a:lstStyle>
            <a:lvl1pPr marL="0" indent="0">
              <a:buFontTx/>
              <a:buNone/>
              <a:defRPr/>
            </a:lvl1pPr>
            <a:lvl2pPr marL="251878" indent="0">
              <a:buFontTx/>
              <a:buNone/>
              <a:defRPr/>
            </a:lvl2pPr>
            <a:lvl3pPr marL="480471" indent="0">
              <a:buFontTx/>
              <a:buNone/>
              <a:defRPr/>
            </a:lvl3pPr>
            <a:lvl4pPr marL="723882" indent="0">
              <a:buFontTx/>
              <a:buNone/>
              <a:defRPr/>
            </a:lvl4pPr>
            <a:lvl5pPr>
              <a:buFontTx/>
              <a:buNone/>
              <a:defRPr/>
            </a:lvl5pPr>
          </a:lstStyle>
          <a:p>
            <a:pPr lvl="0"/>
            <a:r>
              <a:rPr lang="da-DK"/>
              <a:t> </a:t>
            </a:r>
          </a:p>
        </p:txBody>
      </p:sp>
    </p:spTree>
    <p:extLst>
      <p:ext uri="{BB962C8B-B14F-4D97-AF65-F5344CB8AC3E}">
        <p14:creationId xmlns:p14="http://schemas.microsoft.com/office/powerpoint/2010/main" val="2678823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full width picture, grey">
    <p:spTree>
      <p:nvGrpSpPr>
        <p:cNvPr id="1" name=""/>
        <p:cNvGrpSpPr/>
        <p:nvPr/>
      </p:nvGrpSpPr>
      <p:grpSpPr>
        <a:xfrm>
          <a:off x="0" y="0"/>
          <a:ext cx="0" cy="0"/>
          <a:chOff x="0" y="0"/>
          <a:chExt cx="0" cy="0"/>
        </a:xfrm>
      </p:grpSpPr>
      <p:sp>
        <p:nvSpPr>
          <p:cNvPr id="4" name="Rectangle 3"/>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6" name="Picture Placeholder 3">
            <a:extLst>
              <a:ext uri="{FF2B5EF4-FFF2-40B4-BE49-F238E27FC236}">
                <a16:creationId xmlns:a16="http://schemas.microsoft.com/office/drawing/2014/main" id="{958ABD7E-B5FA-40B4-8294-9A4B84C0BEE3}"/>
              </a:ext>
            </a:extLst>
          </p:cNvPr>
          <p:cNvSpPr>
            <a:spLocks noGrp="1"/>
          </p:cNvSpPr>
          <p:nvPr>
            <p:ph type="pic" sz="quarter" idx="12" hasCustomPrompt="1"/>
          </p:nvPr>
        </p:nvSpPr>
        <p:spPr>
          <a:xfrm>
            <a:off x="0" y="1631092"/>
            <a:ext cx="12191999" cy="4761772"/>
          </a:xfrm>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3946126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grey">
    <p:spTree>
      <p:nvGrpSpPr>
        <p:cNvPr id="1" name=""/>
        <p:cNvGrpSpPr/>
        <p:nvPr/>
      </p:nvGrpSpPr>
      <p:grpSpPr>
        <a:xfrm>
          <a:off x="0" y="0"/>
          <a:ext cx="0" cy="0"/>
          <a:chOff x="0" y="0"/>
          <a:chExt cx="0" cy="0"/>
        </a:xfrm>
      </p:grpSpPr>
      <p:sp>
        <p:nvSpPr>
          <p:cNvPr id="4" name="Rectangle 3"/>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558801" y="1629833"/>
            <a:ext cx="11078633" cy="4391555"/>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1407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grey">
    <p:spTree>
      <p:nvGrpSpPr>
        <p:cNvPr id="1" name=""/>
        <p:cNvGrpSpPr/>
        <p:nvPr/>
      </p:nvGrpSpPr>
      <p:grpSpPr>
        <a:xfrm>
          <a:off x="0" y="0"/>
          <a:ext cx="0" cy="0"/>
          <a:chOff x="0" y="0"/>
          <a:chExt cx="0" cy="0"/>
        </a:xfrm>
      </p:grpSpPr>
      <p:sp>
        <p:nvSpPr>
          <p:cNvPr id="5" name="Rectangle 4"/>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7" name="Content Placeholder 2"/>
          <p:cNvSpPr>
            <a:spLocks noGrp="1"/>
          </p:cNvSpPr>
          <p:nvPr>
            <p:ph sz="quarter" idx="14" hasCustomPrompt="1"/>
          </p:nvPr>
        </p:nvSpPr>
        <p:spPr>
          <a:xfrm>
            <a:off x="558800" y="1629834"/>
            <a:ext cx="5424000"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quarter" idx="15" hasCustomPrompt="1"/>
          </p:nvPr>
        </p:nvSpPr>
        <p:spPr>
          <a:xfrm>
            <a:off x="6206400" y="1629834"/>
            <a:ext cx="5424000"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0162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with images,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49D215-D7DF-4108-8F7C-E2CEE812056C}"/>
              </a:ext>
            </a:extLst>
          </p:cNvPr>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F9F81759-7902-4193-9BA1-A4B4BF836782}"/>
              </a:ext>
            </a:extLst>
          </p:cNvPr>
          <p:cNvSpPr>
            <a:spLocks noGrp="1"/>
          </p:cNvSpPr>
          <p:nvPr>
            <p:ph type="body" sz="quarter" idx="17" hasCustomPrompt="1"/>
          </p:nvPr>
        </p:nvSpPr>
        <p:spPr>
          <a:xfrm>
            <a:off x="554566" y="3857625"/>
            <a:ext cx="5425547" cy="21637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a:extLst>
              <a:ext uri="{FF2B5EF4-FFF2-40B4-BE49-F238E27FC236}">
                <a16:creationId xmlns:a16="http://schemas.microsoft.com/office/drawing/2014/main" id="{25E35245-95E2-43B2-87F2-F694F4FD5245}"/>
              </a:ext>
            </a:extLst>
          </p:cNvPr>
          <p:cNvSpPr>
            <a:spLocks noGrp="1"/>
          </p:cNvSpPr>
          <p:nvPr>
            <p:ph type="body" sz="quarter" idx="18" hasCustomPrompt="1"/>
          </p:nvPr>
        </p:nvSpPr>
        <p:spPr>
          <a:xfrm>
            <a:off x="6212152" y="3857624"/>
            <a:ext cx="5425547" cy="21637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3">
            <a:extLst>
              <a:ext uri="{FF2B5EF4-FFF2-40B4-BE49-F238E27FC236}">
                <a16:creationId xmlns:a16="http://schemas.microsoft.com/office/drawing/2014/main" id="{7FD2A784-25CD-4EC5-9567-FBD8DE7252D7}"/>
              </a:ext>
            </a:extLst>
          </p:cNvPr>
          <p:cNvSpPr>
            <a:spLocks noGrp="1"/>
          </p:cNvSpPr>
          <p:nvPr>
            <p:ph type="pic" sz="quarter" idx="19"/>
          </p:nvPr>
        </p:nvSpPr>
        <p:spPr>
          <a:xfrm>
            <a:off x="554038" y="1630363"/>
            <a:ext cx="5422900" cy="1912938"/>
          </a:xfrm>
        </p:spPr>
        <p:txBody>
          <a:bodyPr/>
          <a:lstStyle>
            <a:lvl1pPr marL="0" marR="0" indent="0"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None/>
              <a:tabLst/>
              <a:defRPr>
                <a:solidFill>
                  <a:schemeClr val="tx1"/>
                </a:solidFill>
              </a:defRPr>
            </a:lvl1pPr>
          </a:lstStyle>
          <a:p>
            <a:pPr marL="243411" marR="0" lvl="0" indent="-243411"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Char char="§"/>
              <a:tabLst/>
              <a:defRPr/>
            </a:pPr>
            <a:r>
              <a:rPr lang="en-US" noProof="0"/>
              <a:t>Click icon to add picture</a:t>
            </a:r>
            <a:endParaRPr lang="en-GB"/>
          </a:p>
        </p:txBody>
      </p:sp>
      <p:sp>
        <p:nvSpPr>
          <p:cNvPr id="15" name="Picture Placeholder 13">
            <a:extLst>
              <a:ext uri="{FF2B5EF4-FFF2-40B4-BE49-F238E27FC236}">
                <a16:creationId xmlns:a16="http://schemas.microsoft.com/office/drawing/2014/main" id="{62AC0CE3-1F1A-4387-B24F-EB9E73ED1E0A}"/>
              </a:ext>
            </a:extLst>
          </p:cNvPr>
          <p:cNvSpPr>
            <a:spLocks noGrp="1"/>
          </p:cNvSpPr>
          <p:nvPr>
            <p:ph type="pic" sz="quarter" idx="20"/>
          </p:nvPr>
        </p:nvSpPr>
        <p:spPr>
          <a:xfrm>
            <a:off x="6214532" y="1630363"/>
            <a:ext cx="5422900" cy="1912938"/>
          </a:xfrm>
        </p:spPr>
        <p:txBody>
          <a:bodyPr/>
          <a:lstStyle>
            <a:lvl1pPr marL="0" marR="0" indent="0"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None/>
              <a:tabLst/>
              <a:defRPr>
                <a:solidFill>
                  <a:schemeClr val="tx1"/>
                </a:solidFill>
              </a:defRPr>
            </a:lvl1pPr>
          </a:lstStyle>
          <a:p>
            <a:pPr marL="243411" marR="0" lvl="0" indent="-243411" algn="l" defTabSz="1219170" rtl="0" eaLnBrk="1" fontAlgn="auto" latinLnBrk="0" hangingPunct="1">
              <a:lnSpc>
                <a:spcPct val="100000"/>
              </a:lnSpc>
              <a:spcBef>
                <a:spcPts val="0"/>
              </a:spcBef>
              <a:spcAft>
                <a:spcPts val="800"/>
              </a:spcAft>
              <a:buClr>
                <a:schemeClr val="accent6"/>
              </a:buClr>
              <a:buSzTx/>
              <a:buFont typeface="Wingdings" panose="05000000000000000000" pitchFamily="2" charset="2"/>
              <a:buChar char="§"/>
              <a:tabLst/>
              <a:defRPr/>
            </a:pPr>
            <a:r>
              <a:rPr lang="en-US" noProof="0"/>
              <a:t>Click icon to add picture</a:t>
            </a:r>
            <a:endParaRPr lang="en-GB" noProof="0"/>
          </a:p>
        </p:txBody>
      </p:sp>
    </p:spTree>
    <p:extLst>
      <p:ext uri="{BB962C8B-B14F-4D97-AF65-F5344CB8AC3E}">
        <p14:creationId xmlns:p14="http://schemas.microsoft.com/office/powerpoint/2010/main" val="3000413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ntent, grey">
    <p:spTree>
      <p:nvGrpSpPr>
        <p:cNvPr id="1" name=""/>
        <p:cNvGrpSpPr/>
        <p:nvPr/>
      </p:nvGrpSpPr>
      <p:grpSpPr>
        <a:xfrm>
          <a:off x="0" y="0"/>
          <a:ext cx="0" cy="0"/>
          <a:chOff x="0" y="0"/>
          <a:chExt cx="0" cy="0"/>
        </a:xfrm>
      </p:grpSpPr>
      <p:sp>
        <p:nvSpPr>
          <p:cNvPr id="5" name="Rectangle 4"/>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6" name="Content Placeholder 2">
            <a:extLst>
              <a:ext uri="{FF2B5EF4-FFF2-40B4-BE49-F238E27FC236}">
                <a16:creationId xmlns:a16="http://schemas.microsoft.com/office/drawing/2014/main" id="{D9D463F8-AB72-4D63-A429-2EF193C87AB5}"/>
              </a:ext>
            </a:extLst>
          </p:cNvPr>
          <p:cNvSpPr>
            <a:spLocks noGrp="1"/>
          </p:cNvSpPr>
          <p:nvPr>
            <p:ph sz="quarter" idx="14" hasCustomPrompt="1"/>
          </p:nvPr>
        </p:nvSpPr>
        <p:spPr>
          <a:xfrm>
            <a:off x="558801"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10ADD80E-59FE-4F24-BEA5-AB3C70B94EF3}"/>
              </a:ext>
            </a:extLst>
          </p:cNvPr>
          <p:cNvSpPr>
            <a:spLocks noGrp="1"/>
          </p:cNvSpPr>
          <p:nvPr>
            <p:ph sz="quarter" idx="16" hasCustomPrompt="1"/>
          </p:nvPr>
        </p:nvSpPr>
        <p:spPr>
          <a:xfrm>
            <a:off x="4349579"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2">
            <a:extLst>
              <a:ext uri="{FF2B5EF4-FFF2-40B4-BE49-F238E27FC236}">
                <a16:creationId xmlns:a16="http://schemas.microsoft.com/office/drawing/2014/main" id="{367E6E31-09F8-4118-BEDB-631C44C1C368}"/>
              </a:ext>
            </a:extLst>
          </p:cNvPr>
          <p:cNvSpPr>
            <a:spLocks noGrp="1"/>
          </p:cNvSpPr>
          <p:nvPr>
            <p:ph sz="quarter" idx="17" hasCustomPrompt="1"/>
          </p:nvPr>
        </p:nvSpPr>
        <p:spPr>
          <a:xfrm>
            <a:off x="8140357" y="1629834"/>
            <a:ext cx="3497075" cy="439155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6386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medium picture, grey">
    <p:spTree>
      <p:nvGrpSpPr>
        <p:cNvPr id="1" name=""/>
        <p:cNvGrpSpPr/>
        <p:nvPr/>
      </p:nvGrpSpPr>
      <p:grpSpPr>
        <a:xfrm>
          <a:off x="0" y="0"/>
          <a:ext cx="0" cy="0"/>
          <a:chOff x="0" y="0"/>
          <a:chExt cx="0" cy="0"/>
        </a:xfrm>
      </p:grpSpPr>
      <p:sp>
        <p:nvSpPr>
          <p:cNvPr id="5" name="Rectangle 4"/>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 name="Title 1"/>
          <p:cNvSpPr>
            <a:spLocks noGrp="1"/>
          </p:cNvSpPr>
          <p:nvPr>
            <p:ph type="title"/>
          </p:nvPr>
        </p:nvSpPr>
        <p:spPr>
          <a:xfrm>
            <a:off x="558800" y="295274"/>
            <a:ext cx="5422901" cy="1151233"/>
          </a:xfrm>
        </p:spPr>
        <p:txBody>
          <a:bodyPr/>
          <a:lstStyle>
            <a:lvl1pPr>
              <a:defRPr>
                <a:solidFill>
                  <a:schemeClr val="tx1"/>
                </a:solidFill>
              </a:defRPr>
            </a:lvl1pPr>
          </a:lstStyle>
          <a:p>
            <a:r>
              <a:rPr lang="en-US"/>
              <a:t>Click to edit Master title style</a:t>
            </a:r>
            <a:endParaRPr lang="en-GB"/>
          </a:p>
        </p:txBody>
      </p:sp>
      <p:sp>
        <p:nvSpPr>
          <p:cNvPr id="8" name="Text Placeholder 2"/>
          <p:cNvSpPr>
            <a:spLocks noGrp="1"/>
          </p:cNvSpPr>
          <p:nvPr>
            <p:ph type="body" sz="quarter" idx="13" hasCustomPrompt="1"/>
          </p:nvPr>
        </p:nvSpPr>
        <p:spPr>
          <a:xfrm>
            <a:off x="558801" y="1629834"/>
            <a:ext cx="5422900" cy="439155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Picture Placeholder 3"/>
          <p:cNvSpPr>
            <a:spLocks noGrp="1"/>
          </p:cNvSpPr>
          <p:nvPr>
            <p:ph type="pic" sz="quarter" idx="12" hasCustomPrompt="1"/>
          </p:nvPr>
        </p:nvSpPr>
        <p:spPr>
          <a:xfrm>
            <a:off x="6212418" y="1"/>
            <a:ext cx="5979581" cy="6392863"/>
          </a:xfrm>
          <a:solidFill>
            <a:schemeClr val="bg1"/>
          </a:solidFill>
        </p:spPr>
        <p:txBody>
          <a:bodyPr tIns="612000" anchor="ctr" anchorCtr="0"/>
          <a:lstStyle>
            <a:lvl1pPr marL="0" indent="0" algn="ctr">
              <a:buNone/>
              <a:defRPr sz="1867"/>
            </a:lvl1pPr>
          </a:lstStyle>
          <a:p>
            <a:r>
              <a:rPr lang="en-GB" noProof="0"/>
              <a:t>Click icon to </a:t>
            </a:r>
            <a:br>
              <a:rPr lang="en-GB" noProof="0"/>
            </a:br>
            <a:r>
              <a:rPr lang="en-GB" noProof="0"/>
              <a:t>add picture</a:t>
            </a:r>
          </a:p>
        </p:txBody>
      </p:sp>
      <p:sp>
        <p:nvSpPr>
          <p:cNvPr id="7" name="TextBox 6">
            <a:extLst>
              <a:ext uri="{FF2B5EF4-FFF2-40B4-BE49-F238E27FC236}">
                <a16:creationId xmlns:a16="http://schemas.microsoft.com/office/drawing/2014/main" id="{A83F708B-2635-4140-B36E-2ECBF88D3913}"/>
              </a:ext>
            </a:extLst>
          </p:cNvPr>
          <p:cNvSpPr txBox="1"/>
          <p:nvPr/>
        </p:nvSpPr>
        <p:spPr>
          <a:xfrm>
            <a:off x="6987308" y="418857"/>
            <a:ext cx="4438073" cy="830997"/>
          </a:xfrm>
          <a:prstGeom prst="rect">
            <a:avLst/>
          </a:prstGeom>
          <a:noFill/>
        </p:spPr>
        <p:txBody>
          <a:bodyPr wrap="square" lIns="0" tIns="0" rIns="0" bIns="0" rtlCol="0">
            <a:spAutoFit/>
          </a:bodyPr>
          <a:lstStyle/>
          <a:p>
            <a:r>
              <a:rPr lang="nl-NL" sz="1800">
                <a:solidFill>
                  <a:schemeClr val="tx1"/>
                </a:solidFill>
              </a:rPr>
              <a:t>Optional red backdrop to use on top of picture with white text, Font 18, optional </a:t>
            </a:r>
            <a:r>
              <a:rPr lang="nl-NL" sz="1800" b="1">
                <a:solidFill>
                  <a:schemeClr val="tx1"/>
                </a:solidFill>
              </a:rPr>
              <a:t>Bold accent</a:t>
            </a:r>
            <a:endParaRPr lang="en-US" sz="1800" b="1" err="1">
              <a:solidFill>
                <a:schemeClr val="tx1"/>
              </a:solidFill>
            </a:endParaRPr>
          </a:p>
        </p:txBody>
      </p:sp>
    </p:spTree>
    <p:extLst>
      <p:ext uri="{BB962C8B-B14F-4D97-AF65-F5344CB8AC3E}">
        <p14:creationId xmlns:p14="http://schemas.microsoft.com/office/powerpoint/2010/main" val="218309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edium picture and text, grey">
    <p:spTree>
      <p:nvGrpSpPr>
        <p:cNvPr id="1" name=""/>
        <p:cNvGrpSpPr/>
        <p:nvPr/>
      </p:nvGrpSpPr>
      <p:grpSpPr>
        <a:xfrm>
          <a:off x="0" y="0"/>
          <a:ext cx="0" cy="0"/>
          <a:chOff x="0" y="0"/>
          <a:chExt cx="0" cy="0"/>
        </a:xfrm>
      </p:grpSpPr>
      <p:sp>
        <p:nvSpPr>
          <p:cNvPr id="6" name="Rectangle 5"/>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a:xfrm>
            <a:off x="6212419" y="295275"/>
            <a:ext cx="5425015" cy="936000"/>
          </a:xfrm>
        </p:spPr>
        <p:txBody>
          <a:bodyPr/>
          <a:lstStyle>
            <a:lvl1pPr>
              <a:defRPr>
                <a:solidFill>
                  <a:schemeClr val="tx1"/>
                </a:solidFill>
              </a:defRPr>
            </a:lvl1pPr>
          </a:lstStyle>
          <a:p>
            <a:r>
              <a:rPr lang="en-US"/>
              <a:t>Click to edit Master title style</a:t>
            </a:r>
            <a:endParaRPr lang="en-GB"/>
          </a:p>
        </p:txBody>
      </p:sp>
      <p:sp>
        <p:nvSpPr>
          <p:cNvPr id="10" name="Text Placeholder 2"/>
          <p:cNvSpPr>
            <a:spLocks noGrp="1"/>
          </p:cNvSpPr>
          <p:nvPr>
            <p:ph type="body" sz="quarter" idx="14" hasCustomPrompt="1"/>
          </p:nvPr>
        </p:nvSpPr>
        <p:spPr>
          <a:xfrm>
            <a:off x="6205162" y="1629833"/>
            <a:ext cx="5423807"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2" y="1"/>
            <a:ext cx="5981700" cy="6392863"/>
          </a:xfrm>
          <a:solidFill>
            <a:schemeClr val="bg1"/>
          </a:solidFill>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
        <p:nvSpPr>
          <p:cNvPr id="8" name="TextBox 7">
            <a:extLst>
              <a:ext uri="{FF2B5EF4-FFF2-40B4-BE49-F238E27FC236}">
                <a16:creationId xmlns:a16="http://schemas.microsoft.com/office/drawing/2014/main" id="{8C5D39BC-AAF1-4CEE-B9E7-EF9C65DD15BE}"/>
              </a:ext>
            </a:extLst>
          </p:cNvPr>
          <p:cNvSpPr txBox="1"/>
          <p:nvPr/>
        </p:nvSpPr>
        <p:spPr>
          <a:xfrm>
            <a:off x="771619" y="418858"/>
            <a:ext cx="4438073" cy="830997"/>
          </a:xfrm>
          <a:prstGeom prst="rect">
            <a:avLst/>
          </a:prstGeom>
          <a:noFill/>
        </p:spPr>
        <p:txBody>
          <a:bodyPr wrap="square" lIns="0" tIns="0" rIns="0" bIns="0" rtlCol="0">
            <a:spAutoFit/>
          </a:bodyPr>
          <a:lstStyle/>
          <a:p>
            <a:r>
              <a:rPr lang="nl-NL" sz="1800">
                <a:solidFill>
                  <a:schemeClr val="bg1"/>
                </a:solidFill>
              </a:rPr>
              <a:t>Optional red backdrop to use on top of picture with white text, Font 18, optional </a:t>
            </a:r>
            <a:r>
              <a:rPr lang="nl-NL" sz="1800" b="1">
                <a:solidFill>
                  <a:schemeClr val="bg1"/>
                </a:solidFill>
              </a:rPr>
              <a:t>Bold accent</a:t>
            </a:r>
            <a:endParaRPr lang="en-US" sz="1800" b="1" err="1">
              <a:solidFill>
                <a:schemeClr val="bg1"/>
              </a:solidFill>
            </a:endParaRPr>
          </a:p>
        </p:txBody>
      </p:sp>
    </p:spTree>
    <p:extLst>
      <p:ext uri="{BB962C8B-B14F-4D97-AF65-F5344CB8AC3E}">
        <p14:creationId xmlns:p14="http://schemas.microsoft.com/office/powerpoint/2010/main" val="1761213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small picture, grey">
    <p:spTree>
      <p:nvGrpSpPr>
        <p:cNvPr id="1" name=""/>
        <p:cNvGrpSpPr/>
        <p:nvPr/>
      </p:nvGrpSpPr>
      <p:grpSpPr>
        <a:xfrm>
          <a:off x="0" y="0"/>
          <a:ext cx="0" cy="0"/>
          <a:chOff x="0" y="0"/>
          <a:chExt cx="0" cy="0"/>
        </a:xfrm>
      </p:grpSpPr>
      <p:sp>
        <p:nvSpPr>
          <p:cNvPr id="6" name="Rectangle 5"/>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p:txBody>
          <a:bodyPr/>
          <a:lstStyle/>
          <a:p>
            <a:r>
              <a:rPr lang="en-US"/>
              <a:t>Click to edit Master title style</a:t>
            </a:r>
            <a:endParaRPr lang="en-GB"/>
          </a:p>
        </p:txBody>
      </p:sp>
      <p:sp>
        <p:nvSpPr>
          <p:cNvPr id="8" name="Text Placeholder 2"/>
          <p:cNvSpPr>
            <a:spLocks noGrp="1"/>
          </p:cNvSpPr>
          <p:nvPr>
            <p:ph type="body" sz="quarter" idx="13" hasCustomPrompt="1"/>
          </p:nvPr>
        </p:nvSpPr>
        <p:spPr>
          <a:xfrm>
            <a:off x="558800" y="1629833"/>
            <a:ext cx="6881283" cy="439155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7663033" y="1629834"/>
            <a:ext cx="3974400" cy="4391556"/>
          </a:xfrm>
          <a:solidFill>
            <a:schemeClr val="bg1"/>
          </a:solidFill>
        </p:spPr>
        <p:txBody>
          <a:bodyPr tIns="756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62400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mall picture and text, grey">
    <p:spTree>
      <p:nvGrpSpPr>
        <p:cNvPr id="1" name=""/>
        <p:cNvGrpSpPr/>
        <p:nvPr/>
      </p:nvGrpSpPr>
      <p:grpSpPr>
        <a:xfrm>
          <a:off x="0" y="0"/>
          <a:ext cx="0" cy="0"/>
          <a:chOff x="0" y="0"/>
          <a:chExt cx="0" cy="0"/>
        </a:xfrm>
      </p:grpSpPr>
      <p:sp>
        <p:nvSpPr>
          <p:cNvPr id="6" name="Rectangle 5"/>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8" name="Text Placeholder 2"/>
          <p:cNvSpPr>
            <a:spLocks noGrp="1"/>
          </p:cNvSpPr>
          <p:nvPr>
            <p:ph type="body" sz="quarter" idx="13" hasCustomPrompt="1"/>
          </p:nvPr>
        </p:nvSpPr>
        <p:spPr>
          <a:xfrm>
            <a:off x="4756802" y="1629833"/>
            <a:ext cx="6880633"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3"/>
          <p:cNvSpPr>
            <a:spLocks noGrp="1"/>
          </p:cNvSpPr>
          <p:nvPr>
            <p:ph type="pic" sz="quarter" idx="12" hasCustomPrompt="1"/>
          </p:nvPr>
        </p:nvSpPr>
        <p:spPr>
          <a:xfrm>
            <a:off x="558800" y="1629833"/>
            <a:ext cx="3974400" cy="4391556"/>
          </a:xfrm>
          <a:solidFill>
            <a:schemeClr val="bg1"/>
          </a:solidFill>
        </p:spPr>
        <p:txBody>
          <a:bodyPr tIns="900000" anchor="ctr" anchorCtr="0"/>
          <a:lstStyle>
            <a:lvl1pPr marL="0" indent="0" algn="ctr">
              <a:buNone/>
              <a:defRPr sz="1867">
                <a:solidFill>
                  <a:schemeClr val="tx1"/>
                </a:solidFill>
              </a:defRPr>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4242738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small picture, grey">
    <p:spTree>
      <p:nvGrpSpPr>
        <p:cNvPr id="1" name=""/>
        <p:cNvGrpSpPr/>
        <p:nvPr/>
      </p:nvGrpSpPr>
      <p:grpSpPr>
        <a:xfrm>
          <a:off x="0" y="0"/>
          <a:ext cx="0" cy="0"/>
          <a:chOff x="0" y="0"/>
          <a:chExt cx="0" cy="0"/>
        </a:xfrm>
      </p:grpSpPr>
      <p:sp>
        <p:nvSpPr>
          <p:cNvPr id="5" name="Rectangle 4"/>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6" name="Content Placeholder 2">
            <a:extLst>
              <a:ext uri="{FF2B5EF4-FFF2-40B4-BE49-F238E27FC236}">
                <a16:creationId xmlns:a16="http://schemas.microsoft.com/office/drawing/2014/main" id="{D9D463F8-AB72-4D63-A429-2EF193C87AB5}"/>
              </a:ext>
            </a:extLst>
          </p:cNvPr>
          <p:cNvSpPr>
            <a:spLocks noGrp="1"/>
          </p:cNvSpPr>
          <p:nvPr>
            <p:ph sz="quarter" idx="14" hasCustomPrompt="1"/>
          </p:nvPr>
        </p:nvSpPr>
        <p:spPr>
          <a:xfrm>
            <a:off x="558801" y="1629834"/>
            <a:ext cx="3497075"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10ADD80E-59FE-4F24-BEA5-AB3C70B94EF3}"/>
              </a:ext>
            </a:extLst>
          </p:cNvPr>
          <p:cNvSpPr>
            <a:spLocks noGrp="1"/>
          </p:cNvSpPr>
          <p:nvPr>
            <p:ph sz="quarter" idx="16" hasCustomPrompt="1"/>
          </p:nvPr>
        </p:nvSpPr>
        <p:spPr>
          <a:xfrm>
            <a:off x="8136124" y="1657617"/>
            <a:ext cx="3497075" cy="439155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3">
            <a:extLst>
              <a:ext uri="{FF2B5EF4-FFF2-40B4-BE49-F238E27FC236}">
                <a16:creationId xmlns:a16="http://schemas.microsoft.com/office/drawing/2014/main" id="{E54AC861-B367-4582-8CDE-B5FA0956B351}"/>
              </a:ext>
            </a:extLst>
          </p:cNvPr>
          <p:cNvSpPr>
            <a:spLocks noGrp="1"/>
          </p:cNvSpPr>
          <p:nvPr>
            <p:ph type="pic" sz="quarter" idx="12" hasCustomPrompt="1"/>
          </p:nvPr>
        </p:nvSpPr>
        <p:spPr>
          <a:xfrm>
            <a:off x="4347463" y="1642535"/>
            <a:ext cx="3497073" cy="4378854"/>
          </a:xfrm>
          <a:solidFill>
            <a:schemeClr val="bg1"/>
          </a:solidFill>
        </p:spPr>
        <p:txBody>
          <a:bodyPr tIns="900000" anchor="ctr" anchorCtr="0"/>
          <a:lstStyle>
            <a:lvl1pPr marL="0" indent="0" algn="ctr">
              <a:buNone/>
              <a:defRPr sz="1867">
                <a:solidFill>
                  <a:schemeClr val="tx1"/>
                </a:solidFill>
              </a:defRPr>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124743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B12546C-A2BF-4562-89C1-D900CB8E1405}"/>
              </a:ext>
            </a:extLst>
          </p:cNvPr>
          <p:cNvSpPr>
            <a:spLocks noGrp="1"/>
          </p:cNvSpPr>
          <p:nvPr>
            <p:ph type="pic" sz="quarter" idx="16" hasCustomPrompt="1"/>
          </p:nvPr>
        </p:nvSpPr>
        <p:spPr>
          <a:xfrm>
            <a:off x="0" y="0"/>
            <a:ext cx="12192000" cy="6858000"/>
          </a:xfrm>
          <a:blipFill>
            <a:blip r:embed="rId2"/>
            <a:stretch>
              <a:fillRect/>
            </a:stretch>
          </a:blipFill>
        </p:spPr>
        <p:txBody>
          <a:bodyPr/>
          <a:lstStyle>
            <a:lvl1pPr marL="0" indent="0">
              <a:buNone/>
              <a:defRPr sz="1100">
                <a:solidFill>
                  <a:schemeClr val="bg2"/>
                </a:solidFill>
              </a:defRPr>
            </a:lvl1pPr>
          </a:lstStyle>
          <a:p>
            <a:r>
              <a:rPr lang="en-US"/>
              <a:t>Click icon to change picture</a:t>
            </a:r>
            <a:endParaRPr lang="en-GB"/>
          </a:p>
        </p:txBody>
      </p:sp>
      <p:sp>
        <p:nvSpPr>
          <p:cNvPr id="10" name="Backdrop single"/>
          <p:cNvSpPr>
            <a:spLocks noGrp="1"/>
          </p:cNvSpPr>
          <p:nvPr>
            <p:ph type="body" sz="quarter" idx="14" hasCustomPrompt="1"/>
          </p:nvPr>
        </p:nvSpPr>
        <p:spPr>
          <a:xfrm>
            <a:off x="0" y="0"/>
            <a:ext cx="12192000" cy="3091200"/>
          </a:xfrm>
          <a:blipFill>
            <a:blip r:embed="rId3"/>
            <a:stretch>
              <a:fillRect/>
            </a:stretch>
          </a:blipFill>
        </p:spPr>
        <p:txBody>
          <a:bodyPr/>
          <a:lstStyle>
            <a:lvl1pPr marL="0" indent="0">
              <a:buNone/>
              <a:defRPr sz="133">
                <a:solidFill>
                  <a:schemeClr val="bg1"/>
                </a:solidFill>
              </a:defRPr>
            </a:lvl1pPr>
          </a:lstStyle>
          <a:p>
            <a:pPr lvl="0"/>
            <a:r>
              <a:rPr lang="en-US"/>
              <a:t>-</a:t>
            </a:r>
          </a:p>
        </p:txBody>
      </p:sp>
      <p:sp>
        <p:nvSpPr>
          <p:cNvPr id="2" name="Title 1"/>
          <p:cNvSpPr>
            <a:spLocks noGrp="1"/>
          </p:cNvSpPr>
          <p:nvPr>
            <p:ph type="ctrTitle" hasCustomPrompt="1"/>
          </p:nvPr>
        </p:nvSpPr>
        <p:spPr>
          <a:xfrm>
            <a:off x="560916" y="1310441"/>
            <a:ext cx="11076517" cy="1157379"/>
          </a:xfrm>
        </p:spPr>
        <p:txBody>
          <a:bodyPr anchor="b" anchorCtr="0"/>
          <a:lstStyle>
            <a:lvl1pPr>
              <a:defRPr>
                <a:solidFill>
                  <a:schemeClr val="bg1"/>
                </a:solidFill>
              </a:defRPr>
            </a:lvl1pPr>
          </a:lstStyle>
          <a:p>
            <a:r>
              <a:rPr lang="en-GB"/>
              <a:t>Click to insert Presentation title in</a:t>
            </a:r>
            <a:br>
              <a:rPr lang="en-GB"/>
            </a:br>
            <a:r>
              <a:rPr lang="en-GB" b="1"/>
              <a:t>Verdana Bold </a:t>
            </a:r>
            <a:r>
              <a:rPr lang="en-GB"/>
              <a:t>and Verdana Regular</a:t>
            </a:r>
          </a:p>
        </p:txBody>
      </p:sp>
      <p:sp>
        <p:nvSpPr>
          <p:cNvPr id="3"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insert name and title of presenter</a:t>
            </a:r>
          </a:p>
        </p:txBody>
      </p:sp>
      <p:sp>
        <p:nvSpPr>
          <p:cNvPr id="8" name="Pladsholder til tekst 18">
            <a:extLst>
              <a:ext uri="{FF2B5EF4-FFF2-40B4-BE49-F238E27FC236}">
                <a16:creationId xmlns:a16="http://schemas.microsoft.com/office/drawing/2014/main" id="{C5A05979-A0A9-924C-B238-F2333E5C385E}"/>
              </a:ext>
            </a:extLst>
          </p:cNvPr>
          <p:cNvSpPr>
            <a:spLocks noGrp="1"/>
          </p:cNvSpPr>
          <p:nvPr>
            <p:ph type="body" sz="quarter" idx="17" hasCustomPrompt="1"/>
          </p:nvPr>
        </p:nvSpPr>
        <p:spPr>
          <a:xfrm>
            <a:off x="9500118" y="387264"/>
            <a:ext cx="2296800" cy="586800"/>
          </a:xfrm>
          <a:blipFill>
            <a:blip r:embed="rId4"/>
            <a:stretch>
              <a:fillRect/>
            </a:stretch>
          </a:blipFill>
        </p:spPr>
        <p:txBody>
          <a:bodyPr/>
          <a:lstStyle>
            <a:lvl1pPr marL="0" indent="0">
              <a:buFontTx/>
              <a:buNone/>
              <a:defRPr/>
            </a:lvl1pPr>
            <a:lvl2pPr marL="251878" indent="0">
              <a:buFontTx/>
              <a:buNone/>
              <a:defRPr/>
            </a:lvl2pPr>
            <a:lvl3pPr marL="480471" indent="0">
              <a:buFontTx/>
              <a:buNone/>
              <a:defRPr/>
            </a:lvl3pPr>
            <a:lvl4pPr marL="723882" indent="0">
              <a:buFontTx/>
              <a:buNone/>
              <a:defRPr/>
            </a:lvl4pPr>
            <a:lvl5pPr>
              <a:buFontTx/>
              <a:buNone/>
              <a:defRPr/>
            </a:lvl5pPr>
          </a:lstStyle>
          <a:p>
            <a:pPr lvl="0"/>
            <a:r>
              <a:rPr lang="da-DK"/>
              <a:t> </a:t>
            </a:r>
          </a:p>
        </p:txBody>
      </p:sp>
    </p:spTree>
    <p:extLst>
      <p:ext uri="{BB962C8B-B14F-4D97-AF65-F5344CB8AC3E}">
        <p14:creationId xmlns:p14="http://schemas.microsoft.com/office/powerpoint/2010/main" val="218346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wo content, small picture, grey">
    <p:spTree>
      <p:nvGrpSpPr>
        <p:cNvPr id="1" name=""/>
        <p:cNvGrpSpPr/>
        <p:nvPr/>
      </p:nvGrpSpPr>
      <p:grpSpPr>
        <a:xfrm>
          <a:off x="0" y="0"/>
          <a:ext cx="0" cy="0"/>
          <a:chOff x="0" y="0"/>
          <a:chExt cx="0" cy="0"/>
        </a:xfrm>
      </p:grpSpPr>
      <p:sp>
        <p:nvSpPr>
          <p:cNvPr id="5" name="Rectangle 4"/>
          <p:cNvSpPr/>
          <p:nvPr/>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7" name="Picture Placeholder 3">
            <a:extLst>
              <a:ext uri="{FF2B5EF4-FFF2-40B4-BE49-F238E27FC236}">
                <a16:creationId xmlns:a16="http://schemas.microsoft.com/office/drawing/2014/main" id="{E54AC861-B367-4582-8CDE-B5FA0956B351}"/>
              </a:ext>
            </a:extLst>
          </p:cNvPr>
          <p:cNvSpPr>
            <a:spLocks noGrp="1"/>
          </p:cNvSpPr>
          <p:nvPr>
            <p:ph type="pic" sz="quarter" idx="12" hasCustomPrompt="1"/>
          </p:nvPr>
        </p:nvSpPr>
        <p:spPr>
          <a:xfrm>
            <a:off x="0" y="0"/>
            <a:ext cx="12191999" cy="6392863"/>
          </a:xfrm>
          <a:noFill/>
        </p:spPr>
        <p:txBody>
          <a:bodyPr tIns="900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1388693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slide">
    <p:spTree>
      <p:nvGrpSpPr>
        <p:cNvPr id="1" name=""/>
        <p:cNvGrpSpPr/>
        <p:nvPr/>
      </p:nvGrpSpPr>
      <p:grpSpPr>
        <a:xfrm>
          <a:off x="0" y="0"/>
          <a:ext cx="0" cy="0"/>
          <a:chOff x="0" y="0"/>
          <a:chExt cx="0" cy="0"/>
        </a:xfrm>
      </p:grpSpPr>
      <p:sp>
        <p:nvSpPr>
          <p:cNvPr id="8" name="White background"/>
          <p:cNvSpPr/>
          <p:nvPr/>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noProof="0"/>
          </a:p>
        </p:txBody>
      </p:sp>
      <p:grpSp>
        <p:nvGrpSpPr>
          <p:cNvPr id="2" name="Gruppe 1"/>
          <p:cNvGrpSpPr/>
          <p:nvPr/>
        </p:nvGrpSpPr>
        <p:grpSpPr>
          <a:xfrm>
            <a:off x="4030526" y="1868103"/>
            <a:ext cx="4130947" cy="3121793"/>
            <a:chOff x="3009519" y="1350350"/>
            <a:chExt cx="3098210" cy="2341345"/>
          </a:xfrm>
        </p:grpSpPr>
        <p:pic>
          <p:nvPicPr>
            <p:cNvPr id="7" name="Box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09519" y="1350350"/>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47864" y="3048390"/>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0259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Endslide">
    <p:spTree>
      <p:nvGrpSpPr>
        <p:cNvPr id="1" name=""/>
        <p:cNvGrpSpPr/>
        <p:nvPr/>
      </p:nvGrpSpPr>
      <p:grpSpPr>
        <a:xfrm>
          <a:off x="0" y="0"/>
          <a:ext cx="0" cy="0"/>
          <a:chOff x="0" y="0"/>
          <a:chExt cx="0" cy="0"/>
        </a:xfrm>
      </p:grpSpPr>
      <p:sp>
        <p:nvSpPr>
          <p:cNvPr id="8" name="White background"/>
          <p:cNvSpPr/>
          <p:nvPr/>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noProof="0"/>
          </a:p>
        </p:txBody>
      </p:sp>
    </p:spTree>
    <p:extLst>
      <p:ext uri="{BB962C8B-B14F-4D97-AF65-F5344CB8AC3E}">
        <p14:creationId xmlns:p14="http://schemas.microsoft.com/office/powerpoint/2010/main" val="326534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Billede 13" descr="Et billede, der indeholder tegning&#10;&#10;Automatisk genereret beskrivelse">
            <a:extLst>
              <a:ext uri="{FF2B5EF4-FFF2-40B4-BE49-F238E27FC236}">
                <a16:creationId xmlns:a16="http://schemas.microsoft.com/office/drawing/2014/main" id="{40427A90-D637-1543-BD10-93F4E0E2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879" y="186219"/>
            <a:ext cx="2296219" cy="586893"/>
          </a:xfrm>
          <a:prstGeom prst="rect">
            <a:avLst/>
          </a:prstGeom>
        </p:spPr>
      </p:pic>
    </p:spTree>
    <p:extLst>
      <p:ext uri="{BB962C8B-B14F-4D97-AF65-F5344CB8AC3E}">
        <p14:creationId xmlns:p14="http://schemas.microsoft.com/office/powerpoint/2010/main" val="2311591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20C9-6D8A-C811-6F2D-7211F8FC2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5AF94637-9CBC-AD16-03DC-572D92E762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FCFF78EB-C925-165D-4703-6114158AD09E}"/>
              </a:ext>
            </a:extLst>
          </p:cNvPr>
          <p:cNvSpPr>
            <a:spLocks noGrp="1"/>
          </p:cNvSpPr>
          <p:nvPr>
            <p:ph type="dt" sz="half" idx="10"/>
          </p:nvPr>
        </p:nvSpPr>
        <p:spPr/>
        <p:txBody>
          <a:bodyPr/>
          <a:lstStyle/>
          <a:p>
            <a:fld id="{9D05B94D-6C44-472A-AD08-A97011B4D6F7}" type="datetimeFigureOut">
              <a:rPr lang="da-DK" smtClean="0"/>
              <a:t>23-10-2024</a:t>
            </a:fld>
            <a:endParaRPr lang="da-DK"/>
          </a:p>
        </p:txBody>
      </p:sp>
      <p:sp>
        <p:nvSpPr>
          <p:cNvPr id="5" name="Footer Placeholder 4">
            <a:extLst>
              <a:ext uri="{FF2B5EF4-FFF2-40B4-BE49-F238E27FC236}">
                <a16:creationId xmlns:a16="http://schemas.microsoft.com/office/drawing/2014/main" id="{AA2D3CB6-35A6-A327-634B-326443AB2083}"/>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F41E341B-AC09-B83C-8F67-3A0B7D32186D}"/>
              </a:ext>
            </a:extLst>
          </p:cNvPr>
          <p:cNvSpPr>
            <a:spLocks noGrp="1"/>
          </p:cNvSpPr>
          <p:nvPr>
            <p:ph type="sldNum" sz="quarter" idx="12"/>
          </p:nvPr>
        </p:nvSpPr>
        <p:spPr/>
        <p:txBody>
          <a:bodyPr/>
          <a:lstStyle/>
          <a:p>
            <a:fld id="{7803F5C0-3186-4AEC-832F-05B7ADA9D896}" type="slidenum">
              <a:rPr lang="da-DK" smtClean="0"/>
              <a:t>‹#›</a:t>
            </a:fld>
            <a:endParaRPr lang="da-DK"/>
          </a:p>
        </p:txBody>
      </p:sp>
    </p:spTree>
    <p:extLst>
      <p:ext uri="{BB962C8B-B14F-4D97-AF65-F5344CB8AC3E}">
        <p14:creationId xmlns:p14="http://schemas.microsoft.com/office/powerpoint/2010/main" val="1935740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Endslide">
    <p:spTree>
      <p:nvGrpSpPr>
        <p:cNvPr id="1" name=""/>
        <p:cNvGrpSpPr/>
        <p:nvPr/>
      </p:nvGrpSpPr>
      <p:grpSpPr>
        <a:xfrm>
          <a:off x="0" y="0"/>
          <a:ext cx="0" cy="0"/>
          <a:chOff x="0" y="0"/>
          <a:chExt cx="0" cy="0"/>
        </a:xfrm>
      </p:grpSpPr>
      <p:sp>
        <p:nvSpPr>
          <p:cNvPr id="8" name="White background"/>
          <p:cNvSpPr/>
          <p:nvPr/>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noProof="0"/>
          </a:p>
        </p:txBody>
      </p:sp>
    </p:spTree>
    <p:extLst>
      <p:ext uri="{BB962C8B-B14F-4D97-AF65-F5344CB8AC3E}">
        <p14:creationId xmlns:p14="http://schemas.microsoft.com/office/powerpoint/2010/main" val="326534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916" y="1310441"/>
            <a:ext cx="11076517" cy="1157379"/>
          </a:xfrm>
        </p:spPr>
        <p:txBody>
          <a:bodyPr anchor="b" anchorCtr="0"/>
          <a:lstStyle>
            <a:lvl1pPr>
              <a:defRPr>
                <a:solidFill>
                  <a:schemeClr val="bg1"/>
                </a:solidFill>
              </a:defRPr>
            </a:lvl1pPr>
          </a:lstStyle>
          <a:p>
            <a:r>
              <a:rPr lang="en-GB"/>
              <a:t>Click to insert Presentation title in</a:t>
            </a:r>
            <a:br>
              <a:rPr lang="en-GB"/>
            </a:br>
            <a:r>
              <a:rPr lang="en-GB" b="1"/>
              <a:t>Verdana Bold </a:t>
            </a:r>
            <a:r>
              <a:rPr lang="en-GB"/>
              <a:t>and Verdana Regular</a:t>
            </a:r>
          </a:p>
        </p:txBody>
      </p:sp>
      <p:sp>
        <p:nvSpPr>
          <p:cNvPr id="9"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insert name and title of presenter</a:t>
            </a:r>
          </a:p>
        </p:txBody>
      </p:sp>
      <p:pic>
        <p:nvPicPr>
          <p:cNvPr id="14" name="Billede 13" descr="Et billede, der indeholder tegning&#10;&#10;Automatisk genereret beskrivelse">
            <a:extLst>
              <a:ext uri="{FF2B5EF4-FFF2-40B4-BE49-F238E27FC236}">
                <a16:creationId xmlns:a16="http://schemas.microsoft.com/office/drawing/2014/main" id="{40427A90-D637-1543-BD10-93F4E0E20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879" y="186219"/>
            <a:ext cx="2296219" cy="586893"/>
          </a:xfrm>
          <a:prstGeom prst="rect">
            <a:avLst/>
          </a:prstGeom>
        </p:spPr>
      </p:pic>
    </p:spTree>
    <p:extLst>
      <p:ext uri="{BB962C8B-B14F-4D97-AF65-F5344CB8AC3E}">
        <p14:creationId xmlns:p14="http://schemas.microsoft.com/office/powerpoint/2010/main" val="180137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CBD8FF-7634-4175-9093-9629AE168BFF}"/>
              </a:ext>
            </a:extLst>
          </p:cNvPr>
          <p:cNvSpPr>
            <a:spLocks noGrp="1"/>
          </p:cNvSpPr>
          <p:nvPr>
            <p:ph type="pic" sz="quarter" idx="16" hasCustomPrompt="1"/>
          </p:nvPr>
        </p:nvSpPr>
        <p:spPr>
          <a:xfrm>
            <a:off x="0" y="0"/>
            <a:ext cx="12192000" cy="6398419"/>
          </a:xfrm>
          <a:blipFill dpi="0" rotWithShape="1">
            <a:blip r:embed="rId3"/>
            <a:srcRect/>
            <a:stretch>
              <a:fillRect b="-1000"/>
            </a:stretch>
          </a:blipFill>
        </p:spPr>
        <p:txBody>
          <a:bodyPr/>
          <a:lstStyle>
            <a:lvl1pPr marL="0" indent="0">
              <a:buNone/>
              <a:defRPr sz="1100">
                <a:solidFill>
                  <a:schemeClr val="bg2"/>
                </a:solidFill>
              </a:defRPr>
            </a:lvl1pPr>
          </a:lstStyle>
          <a:p>
            <a:r>
              <a:rPr lang="en-US"/>
              <a:t>Click icon to change picture</a:t>
            </a:r>
            <a:endParaRPr lang="en-GB"/>
          </a:p>
        </p:txBody>
      </p:sp>
      <p:sp>
        <p:nvSpPr>
          <p:cNvPr id="2" name="Title 1">
            <a:extLst>
              <a:ext uri="{FF2B5EF4-FFF2-40B4-BE49-F238E27FC236}">
                <a16:creationId xmlns:a16="http://schemas.microsoft.com/office/drawing/2014/main" id="{CAD6579A-277C-4F63-B53C-2B93A9384AC4}"/>
              </a:ext>
            </a:extLst>
          </p:cNvPr>
          <p:cNvSpPr>
            <a:spLocks noGrp="1"/>
          </p:cNvSpPr>
          <p:nvPr>
            <p:ph type="title" hasCustomPrompt="1"/>
          </p:nvPr>
        </p:nvSpPr>
        <p:spPr>
          <a:xfrm>
            <a:off x="558799" y="1628775"/>
            <a:ext cx="9299575" cy="3117683"/>
          </a:xfrm>
        </p:spPr>
        <p:txBody>
          <a:bodyPr anchor="ctr">
            <a:normAutofit/>
          </a:bodyPr>
          <a:lstStyle>
            <a:lvl1pPr>
              <a:defRPr sz="2800" b="1" spc="-150" baseline="0">
                <a:solidFill>
                  <a:schemeClr val="bg1"/>
                </a:solidFill>
              </a:defRPr>
            </a:lvl1pPr>
          </a:lstStyle>
          <a:p>
            <a:r>
              <a:rPr lang="en-US"/>
              <a:t>Large headline  </a:t>
            </a:r>
            <a:br>
              <a:rPr lang="en-US"/>
            </a:br>
            <a:r>
              <a:rPr lang="en-US"/>
              <a:t>– two or three lines</a:t>
            </a:r>
            <a:endParaRPr lang="en-GB"/>
          </a:p>
        </p:txBody>
      </p:sp>
    </p:spTree>
    <p:extLst>
      <p:ext uri="{BB962C8B-B14F-4D97-AF65-F5344CB8AC3E}">
        <p14:creationId xmlns:p14="http://schemas.microsoft.com/office/powerpoint/2010/main" val="42846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full slide pictur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a:p>
        </p:txBody>
      </p:sp>
      <p:sp>
        <p:nvSpPr>
          <p:cNvPr id="5" name="Picture Placeholder 3">
            <a:extLst>
              <a:ext uri="{FF2B5EF4-FFF2-40B4-BE49-F238E27FC236}">
                <a16:creationId xmlns:a16="http://schemas.microsoft.com/office/drawing/2014/main" id="{5326086B-962C-4A82-8878-AB515B735FCA}"/>
              </a:ext>
            </a:extLst>
          </p:cNvPr>
          <p:cNvSpPr>
            <a:spLocks noGrp="1"/>
          </p:cNvSpPr>
          <p:nvPr>
            <p:ph type="pic" sz="quarter" idx="12" hasCustomPrompt="1"/>
          </p:nvPr>
        </p:nvSpPr>
        <p:spPr>
          <a:xfrm>
            <a:off x="0" y="1"/>
            <a:ext cx="12191999" cy="6392863"/>
          </a:xfrm>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2767817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69620138-E3B8-4073-AFA3-BEDC3FC5EED4}"/>
              </a:ext>
            </a:extLst>
          </p:cNvPr>
          <p:cNvSpPr>
            <a:spLocks noGrp="1"/>
          </p:cNvSpPr>
          <p:nvPr>
            <p:ph type="subTitle" idx="1" hasCustomPrompt="1"/>
          </p:nvPr>
        </p:nvSpPr>
        <p:spPr>
          <a:xfrm>
            <a:off x="1522816" y="2651586"/>
            <a:ext cx="5280912" cy="1998386"/>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1. xxx</a:t>
            </a:r>
          </a:p>
          <a:p>
            <a:r>
              <a:rPr lang="en-GB"/>
              <a:t>2. </a:t>
            </a:r>
            <a:r>
              <a:rPr lang="en-GB" err="1"/>
              <a:t>xxxx</a:t>
            </a:r>
            <a:endParaRPr lang="en-GB"/>
          </a:p>
          <a:p>
            <a:r>
              <a:rPr lang="en-GB"/>
              <a:t>3. xxx</a:t>
            </a:r>
          </a:p>
        </p:txBody>
      </p:sp>
      <p:sp>
        <p:nvSpPr>
          <p:cNvPr id="5" name="Title 1">
            <a:extLst>
              <a:ext uri="{FF2B5EF4-FFF2-40B4-BE49-F238E27FC236}">
                <a16:creationId xmlns:a16="http://schemas.microsoft.com/office/drawing/2014/main" id="{C5388B20-249F-47D5-AC27-262BC696F24D}"/>
              </a:ext>
            </a:extLst>
          </p:cNvPr>
          <p:cNvSpPr>
            <a:spLocks noGrp="1"/>
          </p:cNvSpPr>
          <p:nvPr>
            <p:ph type="ctrTitle" hasCustomPrompt="1"/>
          </p:nvPr>
        </p:nvSpPr>
        <p:spPr>
          <a:xfrm>
            <a:off x="1522816" y="2068436"/>
            <a:ext cx="10114617" cy="399384"/>
          </a:xfrm>
        </p:spPr>
        <p:txBody>
          <a:bodyPr anchor="b" anchorCtr="0"/>
          <a:lstStyle>
            <a:lvl1pPr>
              <a:defRPr>
                <a:solidFill>
                  <a:schemeClr val="bg1"/>
                </a:solidFill>
              </a:defRPr>
            </a:lvl1pPr>
          </a:lstStyle>
          <a:p>
            <a:r>
              <a:rPr lang="en-GB"/>
              <a:t>Meeting subject</a:t>
            </a:r>
          </a:p>
        </p:txBody>
      </p:sp>
      <p:sp>
        <p:nvSpPr>
          <p:cNvPr id="6" name="Title 1">
            <a:extLst>
              <a:ext uri="{FF2B5EF4-FFF2-40B4-BE49-F238E27FC236}">
                <a16:creationId xmlns:a16="http://schemas.microsoft.com/office/drawing/2014/main" id="{08E2AB61-0421-42A6-B666-259F4B261822}"/>
              </a:ext>
            </a:extLst>
          </p:cNvPr>
          <p:cNvSpPr txBox="1">
            <a:spLocks/>
          </p:cNvSpPr>
          <p:nvPr/>
        </p:nvSpPr>
        <p:spPr>
          <a:xfrm>
            <a:off x="1522816" y="1576552"/>
            <a:ext cx="10114617" cy="399384"/>
          </a:xfrm>
          <a:prstGeom prst="rect">
            <a:avLst/>
          </a:prstGeom>
        </p:spPr>
        <p:txBody>
          <a:bodyPr vert="horz" lIns="0" tIns="0" rIns="0" bIns="0" rtlCol="0" anchor="b" anchorCtr="0">
            <a:noAutofit/>
          </a:bodyPr>
          <a:lstStyle>
            <a:lvl1pPr algn="l" defTabSz="1219170" rtl="0" eaLnBrk="1" latinLnBrk="0" hangingPunct="1">
              <a:spcBef>
                <a:spcPct val="0"/>
              </a:spcBef>
              <a:buNone/>
              <a:defRPr sz="2800" kern="1200">
                <a:solidFill>
                  <a:schemeClr val="bg1"/>
                </a:solidFill>
                <a:latin typeface="+mj-lt"/>
                <a:ea typeface="+mj-ea"/>
                <a:cs typeface="+mj-cs"/>
              </a:defRPr>
            </a:lvl1pPr>
          </a:lstStyle>
          <a:p>
            <a:r>
              <a:rPr lang="en-GB" b="1"/>
              <a:t>Agenda</a:t>
            </a:r>
          </a:p>
        </p:txBody>
      </p:sp>
    </p:spTree>
    <p:extLst>
      <p:ext uri="{BB962C8B-B14F-4D97-AF65-F5344CB8AC3E}">
        <p14:creationId xmlns:p14="http://schemas.microsoft.com/office/powerpoint/2010/main" val="233308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7A137-43DC-45FD-AAFF-71966DEB8149}"/>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136687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full width pictur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a:p>
        </p:txBody>
      </p:sp>
      <p:sp>
        <p:nvSpPr>
          <p:cNvPr id="5" name="Picture Placeholder 3">
            <a:extLst>
              <a:ext uri="{FF2B5EF4-FFF2-40B4-BE49-F238E27FC236}">
                <a16:creationId xmlns:a16="http://schemas.microsoft.com/office/drawing/2014/main" id="{5326086B-962C-4A82-8878-AB515B735FCA}"/>
              </a:ext>
            </a:extLst>
          </p:cNvPr>
          <p:cNvSpPr>
            <a:spLocks noGrp="1"/>
          </p:cNvSpPr>
          <p:nvPr>
            <p:ph type="pic" sz="quarter" idx="12" hasCustomPrompt="1"/>
          </p:nvPr>
        </p:nvSpPr>
        <p:spPr>
          <a:xfrm>
            <a:off x="0" y="1631092"/>
            <a:ext cx="12191999" cy="4761772"/>
          </a:xfrm>
        </p:spPr>
        <p:txBody>
          <a:bodyPr tIns="612000" anchor="ctr" anchorCtr="0"/>
          <a:lstStyle>
            <a:lvl1pPr marL="0" indent="0" algn="ctr">
              <a:buNone/>
              <a:defRPr sz="1867"/>
            </a:lvl1pPr>
          </a:lstStyle>
          <a:p>
            <a:r>
              <a:rPr lang="da-DK" err="1"/>
              <a:t>Click</a:t>
            </a:r>
            <a:r>
              <a:rPr lang="da-DK"/>
              <a:t> </a:t>
            </a:r>
            <a:r>
              <a:rPr lang="da-DK" err="1"/>
              <a:t>icon</a:t>
            </a:r>
            <a:r>
              <a:rPr lang="da-DK"/>
              <a:t> to </a:t>
            </a:r>
            <a:br>
              <a:rPr lang="da-DK"/>
            </a:br>
            <a:r>
              <a:rPr lang="da-DK" err="1"/>
              <a:t>add</a:t>
            </a:r>
            <a:r>
              <a:rPr lang="da-DK"/>
              <a:t> </a:t>
            </a:r>
            <a:r>
              <a:rPr lang="da-DK" err="1"/>
              <a:t>picture</a:t>
            </a:r>
            <a:endParaRPr lang="en-US"/>
          </a:p>
        </p:txBody>
      </p:sp>
    </p:spTree>
    <p:extLst>
      <p:ext uri="{BB962C8B-B14F-4D97-AF65-F5344CB8AC3E}">
        <p14:creationId xmlns:p14="http://schemas.microsoft.com/office/powerpoint/2010/main" val="1634875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Picture 3"/>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0" y="6394704"/>
            <a:ext cx="12192000" cy="463296"/>
          </a:xfrm>
          <a:prstGeom prst="rect">
            <a:avLst/>
          </a:prstGeom>
        </p:spPr>
      </p:pic>
      <p:sp>
        <p:nvSpPr>
          <p:cNvPr id="2" name="Title Placeholder 1"/>
          <p:cNvSpPr>
            <a:spLocks noGrp="1"/>
          </p:cNvSpPr>
          <p:nvPr>
            <p:ph type="title"/>
          </p:nvPr>
        </p:nvSpPr>
        <p:spPr>
          <a:xfrm>
            <a:off x="558799" y="295275"/>
            <a:ext cx="11078633" cy="1152000"/>
          </a:xfrm>
          <a:prstGeom prst="rect">
            <a:avLst/>
          </a:prstGeom>
        </p:spPr>
        <p:txBody>
          <a:bodyPr vert="horz" lIns="0" tIns="0" rIns="0" bIns="0" rtlCol="0" anchor="t" anchorCtr="0">
            <a:noAutofit/>
          </a:bodyPr>
          <a:lstStyle/>
          <a:p>
            <a:r>
              <a:rPr lang="da-DK"/>
              <a:t>Klik for at redigere titeltypografien i masteren</a:t>
            </a:r>
            <a:endParaRPr lang="en-GB"/>
          </a:p>
        </p:txBody>
      </p:sp>
      <p:sp>
        <p:nvSpPr>
          <p:cNvPr id="3" name="Text Placeholder 2"/>
          <p:cNvSpPr>
            <a:spLocks noGrp="1"/>
          </p:cNvSpPr>
          <p:nvPr>
            <p:ph type="body" idx="1"/>
          </p:nvPr>
        </p:nvSpPr>
        <p:spPr>
          <a:xfrm>
            <a:off x="558801" y="1629833"/>
            <a:ext cx="11078633" cy="4391555"/>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p:txBody>
      </p:sp>
      <p:grpSp>
        <p:nvGrpSpPr>
          <p:cNvPr id="24" name="Group 23"/>
          <p:cNvGrpSpPr/>
          <p:nvPr/>
        </p:nvGrpSpPr>
        <p:grpSpPr>
          <a:xfrm>
            <a:off x="-261257" y="290607"/>
            <a:ext cx="174172" cy="1339227"/>
            <a:chOff x="-478971" y="290606"/>
            <a:chExt cx="413657" cy="1339226"/>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29832"/>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11563654"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49560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605788"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37356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6145287"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591306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469295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4460727"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p:cNvSpPr txBox="1">
            <a:spLocks noChangeArrowheads="1"/>
          </p:cNvSpPr>
          <p:nvPr/>
        </p:nvSpPr>
        <p:spPr bwMode="auto">
          <a:xfrm>
            <a:off x="85908" y="6620799"/>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1067" b="1" smtClean="0">
                <a:solidFill>
                  <a:schemeClr val="bg1"/>
                </a:solidFill>
                <a:ea typeface="SimHei"/>
                <a:cs typeface="Arial" charset="0"/>
              </a:rPr>
              <a:pPr algn="r" fontAlgn="base">
                <a:spcBef>
                  <a:spcPct val="20000"/>
                </a:spcBef>
                <a:spcAft>
                  <a:spcPct val="0"/>
                </a:spcAft>
                <a:buClr>
                  <a:srgbClr val="808080"/>
                </a:buClr>
              </a:pPr>
              <a:t>‹#›</a:t>
            </a:fld>
            <a:r>
              <a:rPr lang="en-GB" sz="1067">
                <a:solidFill>
                  <a:schemeClr val="bg1"/>
                </a:solidFill>
                <a:ea typeface="SimHei"/>
                <a:cs typeface="Arial" charset="0"/>
              </a:rPr>
              <a:t> </a:t>
            </a:r>
            <a:r>
              <a:rPr lang="en-GB" sz="1200">
                <a:solidFill>
                  <a:schemeClr val="bg1"/>
                </a:solidFill>
                <a:ea typeface="SimHei"/>
                <a:cs typeface="Arial" charset="0"/>
              </a:rPr>
              <a:t>|</a:t>
            </a:r>
          </a:p>
        </p:txBody>
      </p:sp>
      <p:grpSp>
        <p:nvGrpSpPr>
          <p:cNvPr id="25" name="Group 24"/>
          <p:cNvGrpSpPr/>
          <p:nvPr/>
        </p:nvGrpSpPr>
        <p:grpSpPr>
          <a:xfrm>
            <a:off x="12306602" y="290598"/>
            <a:ext cx="174172" cy="1339236"/>
            <a:chOff x="-478971" y="290597"/>
            <a:chExt cx="413657" cy="133923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629833"/>
              <a:ext cx="413657"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Billede 25">
            <a:extLst>
              <a:ext uri="{FF2B5EF4-FFF2-40B4-BE49-F238E27FC236}">
                <a16:creationId xmlns:a16="http://schemas.microsoft.com/office/drawing/2014/main" id="{D1495EA2-BE36-D44D-B276-48322D09A2A9}"/>
              </a:ext>
            </a:extLst>
          </p:cNvPr>
          <p:cNvPicPr>
            <a:picLocks noChangeAspect="1"/>
          </p:cNvPicPr>
          <p:nvPr/>
        </p:nvPicPr>
        <p:blipFill>
          <a:blip r:embed="rId37" cstate="print">
            <a:extLst>
              <a:ext uri="{28A0092B-C50C-407E-A947-70E740481C1C}">
                <a14:useLocalDpi xmlns:a14="http://schemas.microsoft.com/office/drawing/2010/main" val="0"/>
              </a:ext>
            </a:extLst>
          </a:blip>
          <a:srcRect/>
          <a:stretch/>
        </p:blipFill>
        <p:spPr>
          <a:xfrm>
            <a:off x="9593332" y="6499425"/>
            <a:ext cx="2491478" cy="358575"/>
          </a:xfrm>
          <a:prstGeom prst="rect">
            <a:avLst/>
          </a:prstGeom>
        </p:spPr>
      </p:pic>
      <p:sp>
        <p:nvSpPr>
          <p:cNvPr id="23" name="bmkFldAdditionalInfo">
            <a:extLst>
              <a:ext uri="{FF2B5EF4-FFF2-40B4-BE49-F238E27FC236}">
                <a16:creationId xmlns:a16="http://schemas.microsoft.com/office/drawing/2014/main" id="{F6CAEF12-13B0-7D49-A2DD-2AA69DF5A8DF}"/>
              </a:ext>
            </a:extLst>
          </p:cNvPr>
          <p:cNvSpPr txBox="1">
            <a:spLocks noChangeArrowheads="1"/>
          </p:cNvSpPr>
          <p:nvPr/>
        </p:nvSpPr>
        <p:spPr bwMode="auto">
          <a:xfrm>
            <a:off x="679872" y="6595656"/>
            <a:ext cx="4191931" cy="147543"/>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1050">
                <a:solidFill>
                  <a:schemeClr val="bg1"/>
                </a:solidFill>
                <a:ea typeface="SimHei"/>
                <a:cs typeface="Arial" charset="0"/>
              </a:rPr>
              <a:t>Footer (edit in slide master)</a:t>
            </a:r>
          </a:p>
        </p:txBody>
      </p:sp>
    </p:spTree>
    <p:extLst>
      <p:ext uri="{BB962C8B-B14F-4D97-AF65-F5344CB8AC3E}">
        <p14:creationId xmlns:p14="http://schemas.microsoft.com/office/powerpoint/2010/main" val="1444990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4" r:id="rId32"/>
    <p:sldLayoutId id="2147483692" r:id="rId33"/>
    <p:sldLayoutId id="2147483693" r:id="rId34"/>
  </p:sldLayoutIdLst>
  <p:txStyles>
    <p:titleStyle>
      <a:lvl1pPr algn="l" defTabSz="1219170" rtl="0" eaLnBrk="1" latinLnBrk="0" hangingPunct="1">
        <a:spcBef>
          <a:spcPct val="0"/>
        </a:spcBef>
        <a:buNone/>
        <a:defRPr sz="2800" kern="1200">
          <a:solidFill>
            <a:srgbClr val="575756"/>
          </a:solidFill>
          <a:latin typeface="+mj-lt"/>
          <a:ea typeface="+mj-ea"/>
          <a:cs typeface="+mj-cs"/>
        </a:defRPr>
      </a:lvl1pPr>
    </p:titleStyle>
    <p:bodyStyle>
      <a:lvl1pPr marL="243411" indent="-243411"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800" kern="1200">
          <a:solidFill>
            <a:srgbClr val="575756"/>
          </a:solidFill>
          <a:latin typeface="+mn-lt"/>
          <a:ea typeface="+mn-ea"/>
          <a:cs typeface="+mn-cs"/>
        </a:defRPr>
      </a:lvl1pPr>
      <a:lvl2pPr marL="480472" indent="-228594"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600" kern="1200">
          <a:solidFill>
            <a:srgbClr val="575756"/>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tabLst/>
        <a:defRPr sz="1400" kern="1200">
          <a:solidFill>
            <a:srgbClr val="575756"/>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200" kern="1200">
          <a:solidFill>
            <a:srgbClr val="575756"/>
          </a:solidFill>
          <a:latin typeface="+mn-lt"/>
          <a:ea typeface="+mn-ea"/>
          <a:cs typeface="+mn-cs"/>
        </a:defRPr>
      </a:lvl4pPr>
      <a:lvl5pPr marL="958827"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1200" kern="1200">
          <a:solidFill>
            <a:srgbClr val="575756"/>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394704"/>
            <a:ext cx="12192000" cy="463296"/>
          </a:xfrm>
          <a:prstGeom prst="rect">
            <a:avLst/>
          </a:prstGeom>
        </p:spPr>
      </p:pic>
      <p:sp>
        <p:nvSpPr>
          <p:cNvPr id="2" name="Title Placeholder 1"/>
          <p:cNvSpPr>
            <a:spLocks noGrp="1"/>
          </p:cNvSpPr>
          <p:nvPr>
            <p:ph type="title"/>
          </p:nvPr>
        </p:nvSpPr>
        <p:spPr>
          <a:xfrm>
            <a:off x="558799" y="295275"/>
            <a:ext cx="11078633" cy="1152000"/>
          </a:xfrm>
          <a:prstGeom prst="rect">
            <a:avLst/>
          </a:prstGeom>
        </p:spPr>
        <p:txBody>
          <a:bodyPr vert="horz" lIns="0" tIns="0" rIns="0" bIns="0" rtlCol="0" anchor="t" anchorCtr="0">
            <a:noAutofit/>
          </a:bodyPr>
          <a:lstStyle/>
          <a:p>
            <a:r>
              <a:rPr lang="da-DK"/>
              <a:t>Klik for at redigere titeltypografien i masteren</a:t>
            </a:r>
            <a:endParaRPr lang="en-GB"/>
          </a:p>
        </p:txBody>
      </p:sp>
      <p:sp>
        <p:nvSpPr>
          <p:cNvPr id="3" name="Text Placeholder 2"/>
          <p:cNvSpPr>
            <a:spLocks noGrp="1"/>
          </p:cNvSpPr>
          <p:nvPr>
            <p:ph type="body" idx="1"/>
          </p:nvPr>
        </p:nvSpPr>
        <p:spPr>
          <a:xfrm>
            <a:off x="558801" y="1629833"/>
            <a:ext cx="11078633" cy="4391555"/>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p:txBody>
      </p:sp>
      <p:grpSp>
        <p:nvGrpSpPr>
          <p:cNvPr id="24" name="Group 23"/>
          <p:cNvGrpSpPr/>
          <p:nvPr/>
        </p:nvGrpSpPr>
        <p:grpSpPr>
          <a:xfrm>
            <a:off x="-261257" y="290607"/>
            <a:ext cx="174172" cy="1339227"/>
            <a:chOff x="-478971" y="290606"/>
            <a:chExt cx="413657" cy="1339226"/>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29832"/>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11563654"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49560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605788"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37356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6145287"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591306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469295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4460727"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p:cNvSpPr txBox="1">
            <a:spLocks noChangeArrowheads="1"/>
          </p:cNvSpPr>
          <p:nvPr/>
        </p:nvSpPr>
        <p:spPr bwMode="auto">
          <a:xfrm>
            <a:off x="85908" y="6620799"/>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1067" b="1" smtClean="0">
                <a:solidFill>
                  <a:schemeClr val="bg1"/>
                </a:solidFill>
                <a:ea typeface="SimHei"/>
                <a:cs typeface="Arial" charset="0"/>
              </a:rPr>
              <a:pPr algn="r" fontAlgn="base">
                <a:spcBef>
                  <a:spcPct val="20000"/>
                </a:spcBef>
                <a:spcAft>
                  <a:spcPct val="0"/>
                </a:spcAft>
                <a:buClr>
                  <a:srgbClr val="808080"/>
                </a:buClr>
              </a:pPr>
              <a:t>‹#›</a:t>
            </a:fld>
            <a:r>
              <a:rPr lang="en-GB" sz="1200">
                <a:solidFill>
                  <a:schemeClr val="bg1"/>
                </a:solidFill>
                <a:ea typeface="SimHei"/>
                <a:cs typeface="Arial" charset="0"/>
              </a:rPr>
              <a:t>|</a:t>
            </a:r>
          </a:p>
        </p:txBody>
      </p:sp>
      <p:grpSp>
        <p:nvGrpSpPr>
          <p:cNvPr id="25" name="Group 24"/>
          <p:cNvGrpSpPr/>
          <p:nvPr/>
        </p:nvGrpSpPr>
        <p:grpSpPr>
          <a:xfrm>
            <a:off x="12306602" y="290598"/>
            <a:ext cx="174172" cy="1339236"/>
            <a:chOff x="-478971" y="290597"/>
            <a:chExt cx="413657" cy="133923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629833"/>
              <a:ext cx="413657"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Billede 25">
            <a:extLst>
              <a:ext uri="{FF2B5EF4-FFF2-40B4-BE49-F238E27FC236}">
                <a16:creationId xmlns:a16="http://schemas.microsoft.com/office/drawing/2014/main" id="{D1495EA2-BE36-D44D-B276-48322D09A2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93332" y="6499425"/>
            <a:ext cx="2491478" cy="358575"/>
          </a:xfrm>
          <a:prstGeom prst="rect">
            <a:avLst/>
          </a:prstGeom>
        </p:spPr>
      </p:pic>
      <p:sp>
        <p:nvSpPr>
          <p:cNvPr id="23" name="bmkFldAdditionalInfo">
            <a:extLst>
              <a:ext uri="{FF2B5EF4-FFF2-40B4-BE49-F238E27FC236}">
                <a16:creationId xmlns:a16="http://schemas.microsoft.com/office/drawing/2014/main" id="{F6CAEF12-13B0-7D49-A2DD-2AA69DF5A8DF}"/>
              </a:ext>
            </a:extLst>
          </p:cNvPr>
          <p:cNvSpPr txBox="1">
            <a:spLocks noChangeArrowheads="1"/>
          </p:cNvSpPr>
          <p:nvPr/>
        </p:nvSpPr>
        <p:spPr bwMode="auto">
          <a:xfrm>
            <a:off x="679872" y="6595656"/>
            <a:ext cx="4191931" cy="147543"/>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1050">
                <a:solidFill>
                  <a:schemeClr val="bg1"/>
                </a:solidFill>
                <a:ea typeface="SimHei"/>
                <a:cs typeface="Arial" charset="0"/>
              </a:rPr>
              <a:t>Footer (edit in slide master)</a:t>
            </a:r>
          </a:p>
        </p:txBody>
      </p:sp>
    </p:spTree>
    <p:extLst>
      <p:ext uri="{BB962C8B-B14F-4D97-AF65-F5344CB8AC3E}">
        <p14:creationId xmlns:p14="http://schemas.microsoft.com/office/powerpoint/2010/main" val="1444990962"/>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1219170" rtl="0" eaLnBrk="1" latinLnBrk="0" hangingPunct="1">
        <a:spcBef>
          <a:spcPct val="0"/>
        </a:spcBef>
        <a:buNone/>
        <a:defRPr sz="2800" kern="1200">
          <a:solidFill>
            <a:srgbClr val="575756"/>
          </a:solidFill>
          <a:latin typeface="+mj-lt"/>
          <a:ea typeface="+mj-ea"/>
          <a:cs typeface="+mj-cs"/>
        </a:defRPr>
      </a:lvl1pPr>
    </p:titleStyle>
    <p:bodyStyle>
      <a:lvl1pPr marL="243411" indent="-243411"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800" kern="1200">
          <a:solidFill>
            <a:srgbClr val="575756"/>
          </a:solidFill>
          <a:latin typeface="+mn-lt"/>
          <a:ea typeface="+mn-ea"/>
          <a:cs typeface="+mn-cs"/>
        </a:defRPr>
      </a:lvl1pPr>
      <a:lvl2pPr marL="480472" indent="-228594"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600" kern="1200">
          <a:solidFill>
            <a:srgbClr val="575756"/>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tabLst/>
        <a:defRPr sz="1400" kern="1200">
          <a:solidFill>
            <a:srgbClr val="575756"/>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accent6"/>
        </a:buClr>
        <a:buFont typeface="Wingdings" panose="05000000000000000000" pitchFamily="2" charset="2"/>
        <a:buChar char="§"/>
        <a:defRPr sz="1200" kern="1200">
          <a:solidFill>
            <a:srgbClr val="575756"/>
          </a:solidFill>
          <a:latin typeface="+mn-lt"/>
          <a:ea typeface="+mn-ea"/>
          <a:cs typeface="+mn-cs"/>
        </a:defRPr>
      </a:lvl4pPr>
      <a:lvl5pPr marL="958827"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1200" kern="1200">
          <a:solidFill>
            <a:srgbClr val="575756"/>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115_40DA40E4.xml"/><Relationship Id="rId1" Type="http://schemas.openxmlformats.org/officeDocument/2006/relationships/slideLayout" Target="../slideLayouts/slideLayout32.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4_D1D253BE.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02_D0FBA5A2.xml"/><Relationship Id="rId1" Type="http://schemas.openxmlformats.org/officeDocument/2006/relationships/slideLayout" Target="../slideLayouts/slideLayout32.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3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microsoft.com/office/2018/10/relationships/comments" Target="../comments/modernComment_106_F575D623.xml"/><Relationship Id="rId1" Type="http://schemas.openxmlformats.org/officeDocument/2006/relationships/slideLayout" Target="../slideLayouts/slideLayout3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15E01E55.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white rectangle&#10;&#10;Description automatically generated with low confidence">
            <a:extLst>
              <a:ext uri="{FF2B5EF4-FFF2-40B4-BE49-F238E27FC236}">
                <a16:creationId xmlns:a16="http://schemas.microsoft.com/office/drawing/2014/main" id="{17990E52-9BCF-847B-1187-5595C3096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 y="0"/>
            <a:ext cx="12189645" cy="6858000"/>
          </a:xfrm>
          <a:prstGeom prst="rect">
            <a:avLst/>
          </a:prstGeom>
        </p:spPr>
      </p:pic>
      <p:sp>
        <p:nvSpPr>
          <p:cNvPr id="9" name="TextBox 8">
            <a:extLst>
              <a:ext uri="{FF2B5EF4-FFF2-40B4-BE49-F238E27FC236}">
                <a16:creationId xmlns:a16="http://schemas.microsoft.com/office/drawing/2014/main" id="{55FA5DFA-A507-AF05-9208-A6C6E186F100}"/>
              </a:ext>
            </a:extLst>
          </p:cNvPr>
          <p:cNvSpPr txBox="1"/>
          <p:nvPr/>
        </p:nvSpPr>
        <p:spPr>
          <a:xfrm>
            <a:off x="1558834" y="1030034"/>
            <a:ext cx="6096000" cy="830997"/>
          </a:xfrm>
          <a:prstGeom prst="rect">
            <a:avLst/>
          </a:prstGeom>
          <a:noFill/>
        </p:spPr>
        <p:txBody>
          <a:bodyPr wrap="square">
            <a:spAutoFit/>
          </a:bodyPr>
          <a:lstStyle/>
          <a:p>
            <a:r>
              <a:rPr lang="en-US" sz="4800" dirty="0">
                <a:solidFill>
                  <a:schemeClr val="bg1"/>
                </a:solidFill>
                <a:latin typeface="Myriad Pro Light" panose="020B0403030403020204" pitchFamily="34" charset="0"/>
                <a:cs typeface="Segoe UI Light" panose="020B0502040204020203" pitchFamily="34" charset="0"/>
              </a:rPr>
              <a:t>Welcome to the</a:t>
            </a:r>
            <a:endParaRPr lang="da-DK" sz="4800" dirty="0">
              <a:solidFill>
                <a:schemeClr val="bg1"/>
              </a:solidFill>
              <a:latin typeface="Myriad Pro Light" panose="020B0403030403020204" pitchFamily="34" charset="0"/>
              <a:cs typeface="Segoe UI Light" panose="020B0502040204020203" pitchFamily="34" charset="0"/>
            </a:endParaRPr>
          </a:p>
        </p:txBody>
      </p:sp>
      <p:sp>
        <p:nvSpPr>
          <p:cNvPr id="11" name="TextBox 10">
            <a:extLst>
              <a:ext uri="{FF2B5EF4-FFF2-40B4-BE49-F238E27FC236}">
                <a16:creationId xmlns:a16="http://schemas.microsoft.com/office/drawing/2014/main" id="{F2F040C9-7A64-FDAA-39AD-0909B7EF9682}"/>
              </a:ext>
            </a:extLst>
          </p:cNvPr>
          <p:cNvSpPr txBox="1"/>
          <p:nvPr/>
        </p:nvSpPr>
        <p:spPr>
          <a:xfrm>
            <a:off x="2429691" y="2043578"/>
            <a:ext cx="6096000" cy="1107996"/>
          </a:xfrm>
          <a:prstGeom prst="rect">
            <a:avLst/>
          </a:prstGeom>
          <a:noFill/>
        </p:spPr>
        <p:txBody>
          <a:bodyPr wrap="square">
            <a:spAutoFit/>
          </a:bodyPr>
          <a:lstStyle/>
          <a:p>
            <a:r>
              <a:rPr lang="en-US" sz="6600" b="1">
                <a:solidFill>
                  <a:schemeClr val="bg1"/>
                </a:solidFill>
                <a:latin typeface="Myriad Pro Light" panose="020B0403030403020204" pitchFamily="34" charset="0"/>
                <a:cs typeface="Segoe UI Semibold" panose="020B0702040204020203" pitchFamily="34" charset="0"/>
              </a:rPr>
              <a:t>8 step guide</a:t>
            </a:r>
            <a:endParaRPr lang="da-DK" sz="6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3579223" y="3516662"/>
            <a:ext cx="9222376" cy="646331"/>
          </a:xfrm>
          <a:prstGeom prst="rect">
            <a:avLst/>
          </a:prstGeom>
          <a:noFill/>
        </p:spPr>
        <p:txBody>
          <a:bodyPr wrap="square">
            <a:spAutoFit/>
          </a:bodyPr>
          <a:lstStyle/>
          <a:p>
            <a:r>
              <a:rPr lang="en-US" sz="3600" dirty="0">
                <a:solidFill>
                  <a:schemeClr val="bg1"/>
                </a:solidFill>
                <a:latin typeface="Myriad Pro Light" panose="020B0403030403020204" pitchFamily="34" charset="0"/>
                <a:cs typeface="Segoe UI Light" panose="020B0502040204020203" pitchFamily="34" charset="0"/>
              </a:rPr>
              <a:t>on how to set up your new Apple device</a:t>
            </a:r>
            <a:endParaRPr lang="da-DK" sz="3600" dirty="0">
              <a:solidFill>
                <a:schemeClr val="bg1"/>
              </a:solidFill>
              <a:latin typeface="Myriad Pro Light" panose="020B0403030403020204" pitchFamily="34" charset="0"/>
              <a:cs typeface="Segoe UI Light" panose="020B0502040204020203" pitchFamily="34" charset="0"/>
            </a:endParaRPr>
          </a:p>
        </p:txBody>
      </p:sp>
    </p:spTree>
    <p:extLst>
      <p:ext uri="{BB962C8B-B14F-4D97-AF65-F5344CB8AC3E}">
        <p14:creationId xmlns:p14="http://schemas.microsoft.com/office/powerpoint/2010/main" val="213557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lock&#10;&#10;Description automatically generated with medium confidence">
            <a:extLst>
              <a:ext uri="{FF2B5EF4-FFF2-40B4-BE49-F238E27FC236}">
                <a16:creationId xmlns:a16="http://schemas.microsoft.com/office/drawing/2014/main" id="{20F5A2BC-3DFF-E7F3-3649-1DD3C11B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 y="5482"/>
            <a:ext cx="12189645" cy="6858000"/>
          </a:xfrm>
          <a:prstGeom prst="rect">
            <a:avLst/>
          </a:prstGeom>
        </p:spPr>
      </p:pic>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827623" y="5183776"/>
            <a:ext cx="1162594" cy="1162594"/>
          </a:xfrm>
          <a:prstGeom prst="rect">
            <a:avLst/>
          </a:prstGeom>
        </p:spPr>
      </p:pic>
      <p:sp>
        <p:nvSpPr>
          <p:cNvPr id="2" name="TextBox 1">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DK" sz="9600" b="1">
                <a:solidFill>
                  <a:schemeClr val="bg1"/>
                </a:solidFill>
                <a:latin typeface="Myriad Pro Light" panose="020B0403030403020204" pitchFamily="34" charset="0"/>
                <a:cs typeface="Segoe UI Semibold" panose="020B0702040204020203" pitchFamily="34" charset="0"/>
              </a:rPr>
              <a:t>7</a:t>
            </a:r>
            <a:r>
              <a:rPr lang="en-US" sz="9600" b="1">
                <a:solidFill>
                  <a:schemeClr val="bg1"/>
                </a:solidFill>
                <a:latin typeface="Myriad Pro Light" panose="020B0403030403020204" pitchFamily="34" charset="0"/>
                <a:cs typeface="Segoe UI Semibold" panose="020B0702040204020203" pitchFamily="34" charset="0"/>
              </a:rPr>
              <a:t>/8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4" name="TextBox 3">
            <a:extLst>
              <a:ext uri="{FF2B5EF4-FFF2-40B4-BE49-F238E27FC236}">
                <a16:creationId xmlns:a16="http://schemas.microsoft.com/office/drawing/2014/main" id="{33CAD9EE-B143-3787-2225-F5FCF6661F12}"/>
              </a:ext>
            </a:extLst>
          </p:cNvPr>
          <p:cNvSpPr txBox="1"/>
          <p:nvPr/>
        </p:nvSpPr>
        <p:spPr>
          <a:xfrm>
            <a:off x="1219199" y="2697034"/>
            <a:ext cx="8367253" cy="2554545"/>
          </a:xfrm>
          <a:prstGeom prst="rect">
            <a:avLst/>
          </a:prstGeom>
          <a:noFill/>
        </p:spPr>
        <p:txBody>
          <a:bodyPr wrap="square" lIns="91440" tIns="45720" rIns="91440" bIns="45720" anchor="t">
            <a:spAutoFit/>
          </a:bodyPr>
          <a:lstStyle/>
          <a:p>
            <a:r>
              <a:rPr lang="da-DK" sz="3200" b="1" dirty="0">
                <a:solidFill>
                  <a:schemeClr val="bg1"/>
                </a:solidFill>
                <a:latin typeface="Myriad Pro Light" panose="020B0403030403020204" pitchFamily="34" charset="0"/>
                <a:cs typeface="Segoe UI Semibold" panose="020B0702040204020203" pitchFamily="34" charset="0"/>
              </a:rPr>
              <a:t>Set up </a:t>
            </a:r>
            <a:r>
              <a:rPr lang="da-DK" sz="3200" b="1" dirty="0" err="1">
                <a:solidFill>
                  <a:schemeClr val="bg1"/>
                </a:solidFill>
                <a:latin typeface="Myriad Pro Light" panose="020B0403030403020204" pitchFamily="34" charset="0"/>
                <a:cs typeface="Segoe UI Semibold" panose="020B0702040204020203" pitchFamily="34" charset="0"/>
              </a:rPr>
              <a:t>Multi</a:t>
            </a:r>
            <a:r>
              <a:rPr lang="da-DK" sz="3200" b="1" dirty="0">
                <a:solidFill>
                  <a:schemeClr val="bg1"/>
                </a:solidFill>
                <a:latin typeface="Myriad Pro Light" panose="020B0403030403020204" pitchFamily="34" charset="0"/>
                <a:cs typeface="Segoe UI Semibold" panose="020B0702040204020203" pitchFamily="34" charset="0"/>
              </a:rPr>
              <a:t>-Factor Authentication (</a:t>
            </a:r>
            <a:r>
              <a:rPr lang="en-DK" sz="3200" b="1" dirty="0">
                <a:solidFill>
                  <a:schemeClr val="bg1"/>
                </a:solidFill>
                <a:latin typeface="Myriad Pro Light" panose="020B0403030403020204" pitchFamily="34" charset="0"/>
                <a:cs typeface="Segoe UI Semibold" panose="020B0702040204020203" pitchFamily="34" charset="0"/>
              </a:rPr>
              <a:t>MFA</a:t>
            </a:r>
            <a:r>
              <a:rPr lang="da-DK" sz="3200" b="1" dirty="0">
                <a:solidFill>
                  <a:schemeClr val="bg1"/>
                </a:solidFill>
                <a:latin typeface="Myriad Pro Light" panose="020B0403030403020204" pitchFamily="34" charset="0"/>
                <a:cs typeface="Segoe UI Semibold" panose="020B0702040204020203" pitchFamily="34" charset="0"/>
              </a:rPr>
              <a:t>).</a:t>
            </a:r>
            <a:endParaRPr lang="en-US" sz="3200" dirty="0">
              <a:solidFill>
                <a:schemeClr val="bg1"/>
              </a:solidFill>
              <a:latin typeface="Myriad Pro Light" panose="020B0403030403020204" pitchFamily="34" charset="0"/>
              <a:cs typeface="Segoe UI Light" panose="020B0502040204020203" pitchFamily="34" charset="0"/>
            </a:endParaRPr>
          </a:p>
          <a:p>
            <a:endParaRPr lang="en-US" sz="3200" dirty="0">
              <a:solidFill>
                <a:schemeClr val="bg1"/>
              </a:solidFill>
              <a:latin typeface="Myriad Pro Light" panose="020B0403030403020204" pitchFamily="34" charset="0"/>
              <a:cs typeface="Segoe UI Light" panose="020B05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To keep Danfoss data secure, we need an extra form of identification. To register an additional authentication method, go to 1234.danfoss.net and type </a:t>
            </a:r>
            <a:r>
              <a:rPr lang="en-GB" dirty="0">
                <a:solidFill>
                  <a:schemeClr val="bg1"/>
                </a:solidFill>
                <a:latin typeface="Myriad Pro Light"/>
                <a:cs typeface="Segoe UI Light"/>
              </a:rPr>
              <a:t>KB0017647</a:t>
            </a:r>
            <a:r>
              <a:rPr lang="en-US" dirty="0">
                <a:solidFill>
                  <a:schemeClr val="bg1"/>
                </a:solidFill>
                <a:latin typeface="Myriad Pro Light" panose="020B0403030403020204" pitchFamily="34" charset="0"/>
                <a:cs typeface="Segoe UI Light" panose="020B0502040204020203" pitchFamily="34" charset="0"/>
              </a:rPr>
              <a:t> in the search field. Follow the steps in the guide that appears, then return to this guide.</a:t>
            </a:r>
            <a:endParaRPr lang="en-US" dirty="0">
              <a:solidFill>
                <a:schemeClr val="bg1"/>
              </a:solidFill>
              <a:highlight>
                <a:srgbClr val="00FF00"/>
              </a:highlight>
              <a:latin typeface="Myriad Pro Light" panose="020B0403030403020204" pitchFamily="34" charset="0"/>
              <a:cs typeface="Segoe UI Light" panose="020B0502040204020203" pitchFamily="34" charset="0"/>
            </a:endParaRPr>
          </a:p>
        </p:txBody>
      </p:sp>
    </p:spTree>
    <p:extLst>
      <p:ext uri="{BB962C8B-B14F-4D97-AF65-F5344CB8AC3E}">
        <p14:creationId xmlns:p14="http://schemas.microsoft.com/office/powerpoint/2010/main" val="108804528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hand giving a thumbs up&#10;&#10;Description automatically generated with low confidence">
            <a:extLst>
              <a:ext uri="{FF2B5EF4-FFF2-40B4-BE49-F238E27FC236}">
                <a16:creationId xmlns:a16="http://schemas.microsoft.com/office/drawing/2014/main" id="{29B7E916-B5C7-548B-1506-1639CFEBE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US" sz="9600" b="1">
                <a:solidFill>
                  <a:schemeClr val="bg1"/>
                </a:solidFill>
                <a:latin typeface="Myriad Pro Light" panose="020B0403030403020204" pitchFamily="34" charset="0"/>
                <a:cs typeface="Segoe UI Semibold" panose="020B0702040204020203" pitchFamily="34" charset="0"/>
              </a:rPr>
              <a:t>8/8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19199" y="2697034"/>
            <a:ext cx="7359057" cy="1446550"/>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Semibold" panose="020B0702040204020203" pitchFamily="34" charset="0"/>
              </a:rPr>
              <a:t>Congratulations! </a:t>
            </a:r>
          </a:p>
          <a:p>
            <a:endParaRPr lang="en-US" sz="3200" b="1" dirty="0">
              <a:solidFill>
                <a:schemeClr val="bg1"/>
              </a:solidFill>
              <a:latin typeface="Myriad Pro Light" panose="020B0403030403020204" pitchFamily="34" charset="0"/>
              <a:cs typeface="Segoe UI Semibold" panose="020B07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Your new Apple device is now ready for use. Enjoy!</a:t>
            </a: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251222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background with a light bulb&#10;&#10;Description automatically generated with medium confidence">
            <a:extLst>
              <a:ext uri="{FF2B5EF4-FFF2-40B4-BE49-F238E27FC236}">
                <a16:creationId xmlns:a16="http://schemas.microsoft.com/office/drawing/2014/main" id="{721C9759-D6D8-08AB-350C-5DE17F2F6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 y="0"/>
            <a:ext cx="12189645" cy="6858000"/>
          </a:xfrm>
          <a:prstGeom prst="rect">
            <a:avLst/>
          </a:prstGeom>
          <a:ln>
            <a:noFill/>
          </a:ln>
        </p:spPr>
      </p:pic>
      <p:sp>
        <p:nvSpPr>
          <p:cNvPr id="13" name="TextBox 12">
            <a:extLst>
              <a:ext uri="{FF2B5EF4-FFF2-40B4-BE49-F238E27FC236}">
                <a16:creationId xmlns:a16="http://schemas.microsoft.com/office/drawing/2014/main" id="{33CAD9EE-B143-3787-2225-F5FCF6661F12}"/>
              </a:ext>
            </a:extLst>
          </p:cNvPr>
          <p:cNvSpPr txBox="1"/>
          <p:nvPr/>
        </p:nvSpPr>
        <p:spPr>
          <a:xfrm>
            <a:off x="1039312" y="1224197"/>
            <a:ext cx="9835165" cy="2923877"/>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Semibold" panose="020B0702040204020203" pitchFamily="34" charset="0"/>
              </a:rPr>
              <a:t>Do you need support?</a:t>
            </a:r>
          </a:p>
          <a:p>
            <a:endParaRPr lang="en-US" sz="3200" b="1" dirty="0">
              <a:solidFill>
                <a:schemeClr val="bg1"/>
              </a:solidFill>
              <a:latin typeface="Myriad Pro Light" panose="020B0403030403020204" pitchFamily="34" charset="0"/>
              <a:cs typeface="Segoe UI Semibold" panose="020B07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Don’t worry, our Service Desk team is ready to assist you every step of the process – and onwards! Contact us via 1234.danfoss.net.</a:t>
            </a:r>
          </a:p>
          <a:p>
            <a:endParaRPr lang="en-US" dirty="0">
              <a:solidFill>
                <a:schemeClr val="bg1"/>
              </a:solidFill>
              <a:latin typeface="Myriad Pro Light" panose="020B0403030403020204" pitchFamily="34" charset="0"/>
              <a:cs typeface="Segoe UI Light" panose="020B05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For Apple ID password-related issues, please visit Apple Support via support.apple.com.</a:t>
            </a: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352022214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white text&#10;&#10;Description automatically generated with medium confidence">
            <a:extLst>
              <a:ext uri="{FF2B5EF4-FFF2-40B4-BE49-F238E27FC236}">
                <a16:creationId xmlns:a16="http://schemas.microsoft.com/office/drawing/2014/main" id="{002EE352-2C83-1EEB-847F-4590866D7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spTree>
    <p:extLst>
      <p:ext uri="{BB962C8B-B14F-4D97-AF65-F5344CB8AC3E}">
        <p14:creationId xmlns:p14="http://schemas.microsoft.com/office/powerpoint/2010/main" val="260836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roon, carmine, red&#10;&#10;Description automatically generated">
            <a:extLst>
              <a:ext uri="{FF2B5EF4-FFF2-40B4-BE49-F238E27FC236}">
                <a16:creationId xmlns:a16="http://schemas.microsoft.com/office/drawing/2014/main" id="{3690ECBB-0F79-15EA-F315-869DFE05B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 y="0"/>
            <a:ext cx="12189645" cy="6858000"/>
          </a:xfrm>
          <a:prstGeom prst="rect">
            <a:avLst/>
          </a:prstGeom>
        </p:spPr>
      </p:pic>
      <p:sp>
        <p:nvSpPr>
          <p:cNvPr id="9" name="TextBox 8">
            <a:extLst>
              <a:ext uri="{FF2B5EF4-FFF2-40B4-BE49-F238E27FC236}">
                <a16:creationId xmlns:a16="http://schemas.microsoft.com/office/drawing/2014/main" id="{55FA5DFA-A507-AF05-9208-A6C6E186F100}"/>
              </a:ext>
            </a:extLst>
          </p:cNvPr>
          <p:cNvSpPr txBox="1"/>
          <p:nvPr/>
        </p:nvSpPr>
        <p:spPr>
          <a:xfrm>
            <a:off x="1210491" y="914949"/>
            <a:ext cx="9385237" cy="584775"/>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Semibold" panose="020B0702040204020203" pitchFamily="34" charset="0"/>
              </a:rPr>
              <a:t>Congratulations</a:t>
            </a:r>
            <a:r>
              <a:rPr lang="en-US" sz="3200" dirty="0">
                <a:solidFill>
                  <a:schemeClr val="bg1"/>
                </a:solidFill>
                <a:latin typeface="Myriad Pro Light" panose="020B0403030403020204" pitchFamily="34" charset="0"/>
                <a:cs typeface="Segoe UI Semibold" panose="020B0702040204020203" pitchFamily="34" charset="0"/>
              </a:rPr>
              <a:t> </a:t>
            </a:r>
            <a:r>
              <a:rPr lang="en-US" sz="3200" dirty="0">
                <a:solidFill>
                  <a:schemeClr val="bg1"/>
                </a:solidFill>
                <a:latin typeface="Myriad Pro Light" panose="020B0403030403020204" pitchFamily="34" charset="0"/>
                <a:cs typeface="Segoe UI Light" panose="020B0502040204020203" pitchFamily="34" charset="0"/>
              </a:rPr>
              <a:t>on your new Danfoss Apple device!</a:t>
            </a:r>
            <a:endParaRPr lang="da-DK" sz="4000" dirty="0">
              <a:solidFill>
                <a:schemeClr val="bg1"/>
              </a:solidFill>
              <a:latin typeface="Myriad Pro Light" panose="020B0403030403020204"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10491" y="2157399"/>
            <a:ext cx="8496845" cy="4154984"/>
          </a:xfrm>
          <a:prstGeom prst="rect">
            <a:avLst/>
          </a:prstGeom>
          <a:noFill/>
        </p:spPr>
        <p:txBody>
          <a:bodyPr wrap="square">
            <a:spAutoFit/>
          </a:bodyPr>
          <a:lstStyle/>
          <a:p>
            <a:r>
              <a:rPr lang="en-US" dirty="0">
                <a:solidFill>
                  <a:schemeClr val="bg1"/>
                </a:solidFill>
                <a:latin typeface="Myriad Pro Light" panose="020B0403030403020204" pitchFamily="34" charset="0"/>
                <a:cs typeface="Segoe UI Light" panose="020B0502040204020203" pitchFamily="34" charset="0"/>
              </a:rPr>
              <a:t>Your new device is now </a:t>
            </a:r>
            <a:r>
              <a:rPr lang="en-US" b="1" dirty="0">
                <a:solidFill>
                  <a:schemeClr val="bg1"/>
                </a:solidFill>
                <a:latin typeface="Myriad Pro Light" panose="020B0403030403020204" pitchFamily="34" charset="0"/>
                <a:cs typeface="Segoe UI Semibold" panose="020B0702040204020203" pitchFamily="34" charset="0"/>
              </a:rPr>
              <a:t>ready for configuration</a:t>
            </a:r>
            <a:r>
              <a:rPr lang="en-US" dirty="0">
                <a:solidFill>
                  <a:schemeClr val="bg1"/>
                </a:solidFill>
                <a:latin typeface="Myriad Pro Light" panose="020B0403030403020204" pitchFamily="34" charset="0"/>
                <a:cs typeface="Segoe UI Light" panose="020B0502040204020203" pitchFamily="34" charset="0"/>
              </a:rPr>
              <a:t>, and you’ll be up and running soon.</a:t>
            </a:r>
          </a:p>
          <a:p>
            <a:endParaRPr lang="en-US" dirty="0">
              <a:solidFill>
                <a:schemeClr val="bg1"/>
              </a:solidFill>
              <a:latin typeface="Myriad Pro Light" panose="020B0403030403020204" pitchFamily="34" charset="0"/>
              <a:cs typeface="Segoe UI Light" panose="020B0502040204020203" pitchFamily="34" charset="0"/>
            </a:endParaRPr>
          </a:p>
          <a:p>
            <a:r>
              <a:rPr lang="en-US" b="1" dirty="0">
                <a:solidFill>
                  <a:schemeClr val="bg1"/>
                </a:solidFill>
                <a:latin typeface="Myriad Pro Light" panose="020B0403030403020204" pitchFamily="34" charset="0"/>
                <a:cs typeface="Segoe UI Light" panose="020B0502040204020203" pitchFamily="34" charset="0"/>
              </a:rPr>
              <a:t>Make sure you have a stable connection while setting up your device so updates and data sync run smoothly.</a:t>
            </a:r>
          </a:p>
          <a:p>
            <a:endParaRPr lang="en-DK" dirty="0">
              <a:solidFill>
                <a:schemeClr val="bg1"/>
              </a:solidFill>
              <a:latin typeface="Myriad Pro Light" panose="020B0403030403020204" pitchFamily="34" charset="0"/>
              <a:cs typeface="Segoe UI Light" panose="020B05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Please note that your new device is enrolled in Apple Business Manager, which means you </a:t>
            </a:r>
            <a:r>
              <a:rPr lang="en-US" b="1" dirty="0">
                <a:solidFill>
                  <a:schemeClr val="bg1"/>
                </a:solidFill>
                <a:latin typeface="Myriad Pro Light" panose="020B0403030403020204" pitchFamily="34" charset="0"/>
                <a:cs typeface="Segoe UI Light" panose="020B0502040204020203" pitchFamily="34" charset="0"/>
              </a:rPr>
              <a:t>cannot</a:t>
            </a:r>
            <a:r>
              <a:rPr lang="en-US" dirty="0">
                <a:solidFill>
                  <a:schemeClr val="bg1"/>
                </a:solidFill>
                <a:latin typeface="Myriad Pro Light" panose="020B0403030403020204" pitchFamily="34" charset="0"/>
                <a:cs typeface="Segoe UI Light" panose="020B0502040204020203" pitchFamily="34" charset="0"/>
              </a:rPr>
              <a:t> use Apple’s Quick Start functionality to transfer data from your current device. Instead, please use iCloud backup.</a:t>
            </a:r>
          </a:p>
          <a:p>
            <a:endParaRPr lang="en-US" dirty="0">
              <a:solidFill>
                <a:schemeClr val="bg1"/>
              </a:solidFill>
              <a:latin typeface="Myriad Pro Light" panose="020B0403030403020204" pitchFamily="34" charset="0"/>
              <a:cs typeface="Segoe UI Light" panose="020B0502040204020203" pitchFamily="34" charset="0"/>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336822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d, graphics, carmine, font&#10;&#10;Description automatically generated">
            <a:extLst>
              <a:ext uri="{FF2B5EF4-FFF2-40B4-BE49-F238E27FC236}">
                <a16:creationId xmlns:a16="http://schemas.microsoft.com/office/drawing/2014/main" id="{20275653-6D18-4D07-7120-027EFC75E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827623" y="5183776"/>
            <a:ext cx="1162594" cy="1162594"/>
          </a:xfrm>
          <a:prstGeom prst="rect">
            <a:avLst/>
          </a:prstGeom>
        </p:spPr>
      </p:pic>
      <p:sp>
        <p:nvSpPr>
          <p:cNvPr id="9" name="TextBox 8">
            <a:extLst>
              <a:ext uri="{FF2B5EF4-FFF2-40B4-BE49-F238E27FC236}">
                <a16:creationId xmlns:a16="http://schemas.microsoft.com/office/drawing/2014/main" id="{55FA5DFA-A507-AF05-9208-A6C6E186F100}"/>
              </a:ext>
            </a:extLst>
          </p:cNvPr>
          <p:cNvSpPr txBox="1"/>
          <p:nvPr/>
        </p:nvSpPr>
        <p:spPr>
          <a:xfrm>
            <a:off x="1210491" y="914949"/>
            <a:ext cx="7863841" cy="1077218"/>
          </a:xfrm>
          <a:prstGeom prst="rect">
            <a:avLst/>
          </a:prstGeom>
          <a:noFill/>
        </p:spPr>
        <p:txBody>
          <a:bodyPr wrap="square">
            <a:spAutoFit/>
          </a:bodyPr>
          <a:lstStyle/>
          <a:p>
            <a:r>
              <a:rPr lang="en-US" sz="3200" b="1">
                <a:solidFill>
                  <a:schemeClr val="bg1"/>
                </a:solidFill>
                <a:latin typeface="Myriad Pro Light" panose="020B0403030403020204" pitchFamily="34" charset="0"/>
                <a:cs typeface="Segoe UI Semibold" panose="020B0702040204020203" pitchFamily="34" charset="0"/>
              </a:rPr>
              <a:t>Before you begin,</a:t>
            </a:r>
            <a:r>
              <a:rPr lang="en-US" sz="3200">
                <a:solidFill>
                  <a:schemeClr val="bg1"/>
                </a:solidFill>
                <a:latin typeface="Myriad Pro Light" panose="020B0403030403020204" pitchFamily="34" charset="0"/>
                <a:cs typeface="Segoe UI Light" panose="020B0502040204020203" pitchFamily="34" charset="0"/>
              </a:rPr>
              <a:t> you need 30 minutes and a few other things:</a:t>
            </a:r>
            <a:endParaRPr lang="da-DK" sz="4000">
              <a:solidFill>
                <a:schemeClr val="bg1"/>
              </a:solidFill>
              <a:latin typeface="Myriad Pro Light" panose="020B0403030403020204" pitchFamily="34" charset="0"/>
              <a:cs typeface="Segoe UI Light" panose="020B0502040204020203" pitchFamily="34" charset="0"/>
            </a:endParaRPr>
          </a:p>
        </p:txBody>
      </p:sp>
      <p:grpSp>
        <p:nvGrpSpPr>
          <p:cNvPr id="2" name="Group 1">
            <a:extLst>
              <a:ext uri="{FF2B5EF4-FFF2-40B4-BE49-F238E27FC236}">
                <a16:creationId xmlns:a16="http://schemas.microsoft.com/office/drawing/2014/main" id="{DA5FDD71-37D3-4858-1849-ABA396FF63D6}"/>
              </a:ext>
            </a:extLst>
          </p:cNvPr>
          <p:cNvGrpSpPr/>
          <p:nvPr/>
        </p:nvGrpSpPr>
        <p:grpSpPr>
          <a:xfrm>
            <a:off x="1201783" y="2543333"/>
            <a:ext cx="9456420" cy="3416320"/>
            <a:chOff x="1210491" y="2443580"/>
            <a:chExt cx="9456420" cy="3416320"/>
          </a:xfrm>
        </p:grpSpPr>
        <p:sp>
          <p:nvSpPr>
            <p:cNvPr id="4" name="TextBox 3">
              <a:extLst>
                <a:ext uri="{FF2B5EF4-FFF2-40B4-BE49-F238E27FC236}">
                  <a16:creationId xmlns:a16="http://schemas.microsoft.com/office/drawing/2014/main" id="{33CAD9EE-B143-3787-2225-F5FCF6661F12}"/>
                </a:ext>
              </a:extLst>
            </p:cNvPr>
            <p:cNvSpPr txBox="1"/>
            <p:nvPr/>
          </p:nvSpPr>
          <p:spPr>
            <a:xfrm>
              <a:off x="1210491" y="2443580"/>
              <a:ext cx="8396128" cy="3416320"/>
            </a:xfrm>
            <a:prstGeom prst="rect">
              <a:avLst/>
            </a:prstGeom>
            <a:noFill/>
          </p:spPr>
          <p:txBody>
            <a:bodyPr wrap="square" lIns="91440" tIns="45720" rIns="91440" bIns="45720" anchor="t">
              <a:spAutoFit/>
            </a:bodyPr>
            <a:lstStyle/>
            <a:p>
              <a:r>
                <a:rPr lang="en-US" dirty="0">
                  <a:solidFill>
                    <a:schemeClr val="bg1"/>
                  </a:solidFill>
                  <a:latin typeface="Myriad Pro Light" panose="020B0403030403020204" pitchFamily="34" charset="0"/>
                  <a:cs typeface="Segoe UI Semibold" panose="020B0702040204020203" pitchFamily="34" charset="0"/>
                </a:rPr>
                <a:t>Recommended: A </a:t>
              </a:r>
              <a:r>
                <a:rPr lang="en-US" b="1" dirty="0">
                  <a:solidFill>
                    <a:schemeClr val="bg1"/>
                  </a:solidFill>
                  <a:latin typeface="Myriad Pro Light" panose="020B0403030403020204" pitchFamily="34" charset="0"/>
                  <a:cs typeface="Segoe UI Semibold" panose="020B0702040204020203" pitchFamily="34" charset="0"/>
                </a:rPr>
                <a:t>backup </a:t>
              </a:r>
              <a:r>
                <a:rPr lang="en-US" dirty="0">
                  <a:solidFill>
                    <a:schemeClr val="bg1"/>
                  </a:solidFill>
                  <a:latin typeface="Myriad Pro Light" panose="020B0403030403020204" pitchFamily="34" charset="0"/>
                  <a:cs typeface="Segoe UI Semibold" panose="020B0702040204020203" pitchFamily="34" charset="0"/>
                </a:rPr>
                <a:t>of your Apple device</a:t>
              </a:r>
            </a:p>
            <a:p>
              <a:endParaRPr lang="en-DK" dirty="0">
                <a:solidFill>
                  <a:schemeClr val="bg1"/>
                </a:solidFill>
                <a:latin typeface="Myriad Pro Light" panose="020B0403030403020204" pitchFamily="34" charset="0"/>
                <a:cs typeface="Segoe UI Light" panose="020B05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A Danfoss </a:t>
              </a:r>
              <a:r>
                <a:rPr lang="en-US" b="1" dirty="0">
                  <a:solidFill>
                    <a:schemeClr val="bg1"/>
                  </a:solidFill>
                  <a:latin typeface="Myriad Pro Light" panose="020B0403030403020204" pitchFamily="34" charset="0"/>
                  <a:cs typeface="Segoe UI Semibold" panose="020B0702040204020203" pitchFamily="34" charset="0"/>
                </a:rPr>
                <a:t>account</a:t>
              </a:r>
            </a:p>
            <a:p>
              <a:endParaRPr lang="en-US" dirty="0">
                <a:solidFill>
                  <a:schemeClr val="bg1"/>
                </a:solidFill>
                <a:latin typeface="Myriad Pro Light" panose="020B0403030403020204" pitchFamily="34" charset="0"/>
                <a:cs typeface="Segoe UI Semibold" panose="020B0702040204020203" pitchFamily="34" charset="0"/>
              </a:endParaRPr>
            </a:p>
            <a:p>
              <a:r>
                <a:rPr lang="en-US" b="1" dirty="0">
                  <a:solidFill>
                    <a:schemeClr val="bg1"/>
                  </a:solidFill>
                  <a:latin typeface="Myriad Pro Light" panose="020B0403030403020204" pitchFamily="34" charset="0"/>
                  <a:cs typeface="Segoe UI Semibold" panose="020B0702040204020203" pitchFamily="34" charset="0"/>
                </a:rPr>
                <a:t>Wi-Fi</a:t>
              </a:r>
              <a:r>
                <a:rPr lang="en-US" dirty="0">
                  <a:solidFill>
                    <a:schemeClr val="bg1"/>
                  </a:solidFill>
                  <a:latin typeface="Myriad Pro Light" panose="020B0403030403020204" pitchFamily="34" charset="0"/>
                  <a:cs typeface="Segoe UI Light" panose="020B0502040204020203" pitchFamily="34" charset="0"/>
                </a:rPr>
                <a:t> connection</a:t>
              </a:r>
              <a:endParaRPr lang="en-DK" dirty="0">
                <a:solidFill>
                  <a:schemeClr val="bg1"/>
                </a:solidFill>
                <a:latin typeface="Myriad Pro Light" panose="020B0403030403020204" pitchFamily="34" charset="0"/>
                <a:cs typeface="Segoe UI Light" panose="020B0502040204020203" pitchFamily="34" charset="0"/>
              </a:endParaRPr>
            </a:p>
            <a:p>
              <a:endParaRPr lang="en-US" dirty="0">
                <a:solidFill>
                  <a:schemeClr val="bg1"/>
                </a:solidFill>
                <a:latin typeface="Myriad Pro Light" panose="020B0403030403020204" pitchFamily="34" charset="0"/>
                <a:cs typeface="Segoe UI Semibold" panose="020B0702040204020203" pitchFamily="34" charset="0"/>
              </a:endParaRPr>
            </a:p>
            <a:p>
              <a:r>
                <a:rPr lang="en-US" dirty="0">
                  <a:solidFill>
                    <a:schemeClr val="bg1"/>
                  </a:solidFill>
                  <a:latin typeface="Myriad Pro Light"/>
                  <a:cs typeface="Segoe UI Light"/>
                </a:rPr>
                <a:t>A Temporary Access Pass </a:t>
              </a:r>
              <a:r>
                <a:rPr lang="en-US" b="1" dirty="0">
                  <a:solidFill>
                    <a:schemeClr val="bg1"/>
                  </a:solidFill>
                  <a:latin typeface="Myriad Pro Light"/>
                  <a:cs typeface="Segoe UI Light"/>
                </a:rPr>
                <a:t>(TAP) key</a:t>
              </a:r>
              <a:r>
                <a:rPr lang="en-US" dirty="0">
                  <a:solidFill>
                    <a:schemeClr val="bg1"/>
                  </a:solidFill>
                  <a:latin typeface="Myriad Pro Light"/>
                  <a:cs typeface="Segoe UI Light"/>
                </a:rPr>
                <a:t>. If you don’t have one, go to 1234.danfoss.net and type KB0013986 in the search field. Follow the steps in the guide that appears, then return to this guide.</a:t>
              </a:r>
              <a:endParaRPr lang="en-GB" dirty="0">
                <a:solidFill>
                  <a:schemeClr val="bg1"/>
                </a:solidFill>
                <a:latin typeface="Myriad Pro Light"/>
                <a:cs typeface="Segoe UI Light"/>
              </a:endParaRPr>
            </a:p>
          </p:txBody>
        </p:sp>
        <p:cxnSp>
          <p:nvCxnSpPr>
            <p:cNvPr id="5" name="Straight Connector 4">
              <a:extLst>
                <a:ext uri="{FF2B5EF4-FFF2-40B4-BE49-F238E27FC236}">
                  <a16:creationId xmlns:a16="http://schemas.microsoft.com/office/drawing/2014/main" id="{DC525CE0-70A5-CF93-8BFF-4D7F3ADBA3D0}"/>
                </a:ext>
              </a:extLst>
            </p:cNvPr>
            <p:cNvCxnSpPr/>
            <p:nvPr/>
          </p:nvCxnSpPr>
          <p:spPr>
            <a:xfrm>
              <a:off x="1268185" y="3028487"/>
              <a:ext cx="93987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9DBDD1-FDB8-DC28-C64A-D58B766EF0EC}"/>
                </a:ext>
              </a:extLst>
            </p:cNvPr>
            <p:cNvCxnSpPr/>
            <p:nvPr/>
          </p:nvCxnSpPr>
          <p:spPr>
            <a:xfrm>
              <a:off x="1268185" y="3783988"/>
              <a:ext cx="93987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5533A0E6-5203-5025-6283-738E863D11E5}"/>
              </a:ext>
            </a:extLst>
          </p:cNvPr>
          <p:cNvCxnSpPr/>
          <p:nvPr/>
        </p:nvCxnSpPr>
        <p:spPr>
          <a:xfrm>
            <a:off x="1268185" y="4520282"/>
            <a:ext cx="93987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5286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logo&#10;&#10;Description automatically generated with low confidence">
            <a:extLst>
              <a:ext uri="{FF2B5EF4-FFF2-40B4-BE49-F238E27FC236}">
                <a16:creationId xmlns:a16="http://schemas.microsoft.com/office/drawing/2014/main" id="{5DDCC572-CA73-D925-9702-8CC985195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US" sz="9600" b="1">
                <a:solidFill>
                  <a:schemeClr val="bg1"/>
                </a:solidFill>
                <a:latin typeface="Myriad Pro Light" panose="020B0403030403020204" pitchFamily="34" charset="0"/>
                <a:cs typeface="Segoe UI Semibold" panose="020B0702040204020203" pitchFamily="34" charset="0"/>
              </a:rPr>
              <a:t>1/8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30085" y="2858399"/>
            <a:ext cx="9178835" cy="1569660"/>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Light" panose="020B0502040204020203" pitchFamily="34" charset="0"/>
              </a:rPr>
              <a:t>Swipe </a:t>
            </a:r>
            <a:r>
              <a:rPr lang="en-US" sz="3200" dirty="0">
                <a:solidFill>
                  <a:schemeClr val="bg1"/>
                </a:solidFill>
                <a:latin typeface="Myriad Pro Light" panose="020B0403030403020204" pitchFamily="34" charset="0"/>
                <a:cs typeface="Segoe UI Light" panose="020B0502040204020203" pitchFamily="34" charset="0"/>
              </a:rPr>
              <a:t>up to begin the setup process.</a:t>
            </a:r>
            <a:endParaRPr lang="en-US" sz="3200" b="1" dirty="0">
              <a:solidFill>
                <a:schemeClr val="bg1"/>
              </a:solidFill>
              <a:latin typeface="Myriad Pro Light" panose="020B0403030403020204" pitchFamily="34" charset="0"/>
              <a:cs typeface="Segoe UI Light" panose="020B0502040204020203" pitchFamily="34" charset="0"/>
            </a:endParaRPr>
          </a:p>
          <a:p>
            <a:endParaRPr lang="en-US" sz="3200" dirty="0">
              <a:solidFill>
                <a:schemeClr val="bg1"/>
              </a:solidFill>
              <a:latin typeface="Myriad Pro Light" panose="020B0403030403020204" pitchFamily="34" charset="0"/>
              <a:cs typeface="Segoe UI Light" panose="020B0502040204020203" pitchFamily="34" charset="0"/>
            </a:endParaRPr>
          </a:p>
          <a:p>
            <a:r>
              <a:rPr lang="en-US" sz="3200" dirty="0">
                <a:solidFill>
                  <a:schemeClr val="bg1"/>
                </a:solidFill>
                <a:latin typeface="Myriad Pro Light" panose="020B0403030403020204" pitchFamily="34" charset="0"/>
                <a:cs typeface="Segoe UI Light" panose="020B0502040204020203" pitchFamily="34" charset="0"/>
              </a:rPr>
              <a:t>Choose </a:t>
            </a:r>
            <a:r>
              <a:rPr lang="en-US" sz="3200" dirty="0">
                <a:solidFill>
                  <a:schemeClr val="bg1"/>
                </a:solidFill>
                <a:latin typeface="Myriad Pro Light" panose="020B0403030403020204" pitchFamily="34" charset="0"/>
                <a:cs typeface="Segoe UI Semibold" panose="020B0702040204020203" pitchFamily="34" charset="0"/>
              </a:rPr>
              <a:t>your</a:t>
            </a:r>
            <a:r>
              <a:rPr lang="en-US" sz="3200" b="1" dirty="0">
                <a:solidFill>
                  <a:schemeClr val="bg1"/>
                </a:solidFill>
                <a:latin typeface="Myriad Pro Light" panose="020B0403030403020204" pitchFamily="34" charset="0"/>
                <a:cs typeface="Segoe UI Semibold" panose="020B0702040204020203" pitchFamily="34" charset="0"/>
              </a:rPr>
              <a:t> language </a:t>
            </a:r>
            <a:r>
              <a:rPr lang="en-US" sz="3200" dirty="0">
                <a:solidFill>
                  <a:schemeClr val="bg1"/>
                </a:solidFill>
                <a:latin typeface="Myriad Pro Light" panose="020B0403030403020204" pitchFamily="34" charset="0"/>
                <a:cs typeface="Segoe UI Light" panose="020B0502040204020203" pitchFamily="34" charset="0"/>
              </a:rPr>
              <a:t>and </a:t>
            </a:r>
            <a:r>
              <a:rPr lang="en-US" sz="3200" b="1" dirty="0">
                <a:solidFill>
                  <a:schemeClr val="bg1"/>
                </a:solidFill>
                <a:latin typeface="Myriad Pro Light" panose="020B0403030403020204" pitchFamily="34" charset="0"/>
                <a:cs typeface="Segoe UI Light" panose="020B0502040204020203" pitchFamily="34" charset="0"/>
              </a:rPr>
              <a:t>country/region</a:t>
            </a:r>
            <a:r>
              <a:rPr lang="en-US" sz="3200" dirty="0">
                <a:solidFill>
                  <a:schemeClr val="bg1"/>
                </a:solidFill>
                <a:latin typeface="Myriad Pro Light" panose="020B0403030403020204" pitchFamily="34" charset="0"/>
                <a:cs typeface="Segoe UI Light" panose="020B0502040204020203" pitchFamily="34" charset="0"/>
              </a:rPr>
              <a:t>.</a:t>
            </a:r>
            <a:endParaRPr lang="da-DK" sz="4800" dirty="0">
              <a:solidFill>
                <a:schemeClr val="bg1"/>
              </a:solidFill>
              <a:latin typeface="Myriad Pro Light" panose="020B0403030403020204" pitchFamily="34" charset="0"/>
              <a:cs typeface="Segoe UI Light" panose="020B0502040204020203" pitchFamily="34" charset="0"/>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318607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phone&#10;&#10;Description automatically generated with low confidence">
            <a:extLst>
              <a:ext uri="{FF2B5EF4-FFF2-40B4-BE49-F238E27FC236}">
                <a16:creationId xmlns:a16="http://schemas.microsoft.com/office/drawing/2014/main" id="{D5AD8DF0-011D-AC4D-0F5B-BB13DEFEF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DK" sz="9600" b="1">
                <a:solidFill>
                  <a:schemeClr val="bg1"/>
                </a:solidFill>
                <a:latin typeface="Myriad Pro Light" panose="020B0403030403020204" pitchFamily="34" charset="0"/>
                <a:cs typeface="Segoe UI Semibold" panose="020B0702040204020203" pitchFamily="34" charset="0"/>
              </a:rPr>
              <a:t>2</a:t>
            </a:r>
            <a:r>
              <a:rPr lang="en-US" sz="9600" b="1">
                <a:solidFill>
                  <a:schemeClr val="bg1"/>
                </a:solidFill>
                <a:latin typeface="Myriad Pro Light" panose="020B0403030403020204" pitchFamily="34" charset="0"/>
                <a:cs typeface="Segoe UI Semibold" panose="020B0702040204020203" pitchFamily="34" charset="0"/>
              </a:rPr>
              <a:t>/8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120588" y="2678034"/>
            <a:ext cx="10624458" cy="2062103"/>
          </a:xfrm>
          <a:prstGeom prst="rect">
            <a:avLst/>
          </a:prstGeom>
          <a:noFill/>
        </p:spPr>
        <p:txBody>
          <a:bodyPr wrap="square">
            <a:spAutoFit/>
          </a:bodyPr>
          <a:lstStyle/>
          <a:p>
            <a:endParaRPr lang="en-US" sz="3200" dirty="0">
              <a:solidFill>
                <a:schemeClr val="bg1"/>
              </a:solidFill>
              <a:latin typeface="Myriad Pro Light" panose="020B0403030403020204" pitchFamily="34" charset="0"/>
              <a:cs typeface="Segoe UI Light" panose="020B0502040204020203" pitchFamily="34" charset="0"/>
            </a:endParaRPr>
          </a:p>
          <a:p>
            <a:r>
              <a:rPr lang="en-US" sz="3200" dirty="0">
                <a:solidFill>
                  <a:schemeClr val="bg1"/>
                </a:solidFill>
                <a:latin typeface="Myriad Pro Light" panose="020B0403030403020204" pitchFamily="34" charset="0"/>
                <a:cs typeface="Segoe UI Light" panose="020B0502040204020203" pitchFamily="34" charset="0"/>
              </a:rPr>
              <a:t>Select “</a:t>
            </a:r>
            <a:r>
              <a:rPr lang="en-US" sz="3200" b="1" dirty="0">
                <a:solidFill>
                  <a:schemeClr val="bg1"/>
                </a:solidFill>
                <a:latin typeface="Myriad Pro Light" panose="020B0403030403020204" pitchFamily="34" charset="0"/>
                <a:cs typeface="Segoe UI Light" panose="020B0502040204020203" pitchFamily="34" charset="0"/>
              </a:rPr>
              <a:t>Set-up without another device</a:t>
            </a:r>
            <a:r>
              <a:rPr lang="en-US" sz="3200" dirty="0">
                <a:solidFill>
                  <a:schemeClr val="bg1"/>
                </a:solidFill>
                <a:latin typeface="Myriad Pro Light" panose="020B0403030403020204" pitchFamily="34" charset="0"/>
                <a:cs typeface="Segoe UI Light" panose="020B0502040204020203" pitchFamily="34" charset="0"/>
              </a:rPr>
              <a:t>” </a:t>
            </a:r>
            <a:br>
              <a:rPr lang="en-US" sz="3200" dirty="0">
                <a:solidFill>
                  <a:schemeClr val="bg1"/>
                </a:solidFill>
                <a:latin typeface="Myriad Pro Light" panose="020B0403030403020204" pitchFamily="34" charset="0"/>
                <a:cs typeface="Segoe UI Light" panose="020B0502040204020203" pitchFamily="34" charset="0"/>
              </a:rPr>
            </a:br>
            <a:r>
              <a:rPr lang="en-US" sz="3200" dirty="0">
                <a:solidFill>
                  <a:schemeClr val="bg1"/>
                </a:solidFill>
                <a:latin typeface="Myriad Pro Light" panose="020B0403030403020204" pitchFamily="34" charset="0"/>
                <a:cs typeface="Segoe UI Light" panose="020B0502040204020203" pitchFamily="34" charset="0"/>
              </a:rPr>
              <a:t>to avoid Apple’s Quick Start functionality.</a:t>
            </a:r>
            <a:endParaRPr lang="en-DK" sz="3200" dirty="0">
              <a:solidFill>
                <a:schemeClr val="bg1"/>
              </a:solidFill>
              <a:latin typeface="Myriad Pro Light" panose="020B0403030403020204" pitchFamily="34" charset="0"/>
              <a:cs typeface="Segoe UI Light" panose="020B0502040204020203" pitchFamily="34" charset="0"/>
            </a:endParaRPr>
          </a:p>
          <a:p>
            <a:endParaRPr lang="en-DK" sz="3200" dirty="0">
              <a:solidFill>
                <a:schemeClr val="bg1"/>
              </a:solidFill>
              <a:latin typeface="Myriad Pro Light" panose="020B0403030403020204" pitchFamily="34" charset="0"/>
              <a:cs typeface="Segoe UI Light" panose="020B0502040204020203" pitchFamily="34" charset="0"/>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65055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wifi symbol&#10;&#10;Description automatically generated with medium confidence">
            <a:extLst>
              <a:ext uri="{FF2B5EF4-FFF2-40B4-BE49-F238E27FC236}">
                <a16:creationId xmlns:a16="http://schemas.microsoft.com/office/drawing/2014/main" id="{2AC9733B-DA8A-BF99-1EA0-93989D7DD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DK" sz="9600" b="1" dirty="0">
                <a:solidFill>
                  <a:schemeClr val="bg1"/>
                </a:solidFill>
                <a:latin typeface="Myriad Pro Light" panose="020B0403030403020204" pitchFamily="34" charset="0"/>
                <a:cs typeface="Segoe UI Semibold" panose="020B0702040204020203" pitchFamily="34" charset="0"/>
              </a:rPr>
              <a:t>3</a:t>
            </a:r>
            <a:r>
              <a:rPr lang="en-US" sz="9600" b="1" dirty="0">
                <a:solidFill>
                  <a:schemeClr val="bg1"/>
                </a:solidFill>
                <a:latin typeface="Myriad Pro Light" panose="020B0403030403020204" pitchFamily="34" charset="0"/>
                <a:cs typeface="Segoe UI Semibold" panose="020B0702040204020203" pitchFamily="34" charset="0"/>
              </a:rPr>
              <a:t>/8</a:t>
            </a:r>
            <a:endParaRPr lang="da-DK" sz="9600" b="1" dirty="0">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19199" y="2679105"/>
            <a:ext cx="8507897" cy="2431435"/>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Light" panose="020B0502040204020203" pitchFamily="34" charset="0"/>
              </a:rPr>
              <a:t>Connect to </a:t>
            </a:r>
            <a:r>
              <a:rPr lang="en-US" sz="3200" b="1" dirty="0">
                <a:solidFill>
                  <a:schemeClr val="bg1"/>
                </a:solidFill>
                <a:latin typeface="Myriad Pro Light" panose="020B0403030403020204" pitchFamily="34" charset="0"/>
                <a:cs typeface="Segoe UI Semibold" panose="020B0702040204020203" pitchFamily="34" charset="0"/>
              </a:rPr>
              <a:t>Wi-Fi.</a:t>
            </a:r>
            <a:br>
              <a:rPr lang="en-US" sz="3200" dirty="0">
                <a:solidFill>
                  <a:schemeClr val="bg1"/>
                </a:solidFill>
                <a:latin typeface="Myriad Pro Light" panose="020B0403030403020204" pitchFamily="34" charset="0"/>
                <a:cs typeface="Segoe UI Semibold" panose="020B0702040204020203" pitchFamily="34" charset="0"/>
              </a:rPr>
            </a:br>
            <a:endParaRPr lang="en-US" dirty="0">
              <a:solidFill>
                <a:schemeClr val="bg1"/>
              </a:solidFill>
              <a:latin typeface="Myriad Pro Light" panose="020B0403030403020204" pitchFamily="34" charset="0"/>
              <a:cs typeface="Segoe UI Semibold" panose="020B0702040204020203" pitchFamily="34" charset="0"/>
            </a:endParaRPr>
          </a:p>
          <a:p>
            <a:r>
              <a:rPr lang="en-US" dirty="0">
                <a:solidFill>
                  <a:schemeClr val="bg1"/>
                </a:solidFill>
                <a:latin typeface="Myriad Pro Light" panose="020B0403030403020204" pitchFamily="34" charset="0"/>
                <a:cs typeface="Segoe UI Light" panose="020B0502040204020203" pitchFamily="34" charset="0"/>
              </a:rPr>
              <a:t>Select a Wi-Fi network. </a:t>
            </a:r>
            <a:r>
              <a:rPr lang="en-GB" dirty="0">
                <a:solidFill>
                  <a:schemeClr val="bg1"/>
                </a:solidFill>
                <a:latin typeface="Myriad Pro Light" panose="020B0403030403020204" pitchFamily="34" charset="0"/>
                <a:cs typeface="Segoe UI Light" panose="020B0502040204020203" pitchFamily="34" charset="0"/>
              </a:rPr>
              <a:t>At Danfoss locations, use </a:t>
            </a:r>
            <a:r>
              <a:rPr lang="en-GB" i="1" dirty="0" err="1">
                <a:solidFill>
                  <a:schemeClr val="bg1"/>
                </a:solidFill>
                <a:latin typeface="Myriad Pro Light" panose="020B0403030403020204" pitchFamily="34" charset="0"/>
                <a:cs typeface="Segoe UI Light" panose="020B0502040204020203" pitchFamily="34" charset="0"/>
              </a:rPr>
              <a:t>DanfossMobile</a:t>
            </a:r>
            <a:r>
              <a:rPr lang="en-GB" dirty="0">
                <a:solidFill>
                  <a:schemeClr val="bg1"/>
                </a:solidFill>
                <a:latin typeface="Myriad Pro Light" panose="020B0403030403020204" pitchFamily="34" charset="0"/>
                <a:cs typeface="Segoe UI Light" panose="020B0502040204020203" pitchFamily="34" charset="0"/>
              </a:rPr>
              <a:t> or </a:t>
            </a:r>
            <a:r>
              <a:rPr lang="en-GB" i="1" dirty="0" err="1">
                <a:solidFill>
                  <a:schemeClr val="bg1"/>
                </a:solidFill>
                <a:latin typeface="Myriad Pro Light" panose="020B0403030403020204" pitchFamily="34" charset="0"/>
                <a:cs typeface="Segoe UI Light" panose="020B0502040204020203" pitchFamily="34" charset="0"/>
              </a:rPr>
              <a:t>DanfossWiFi</a:t>
            </a:r>
            <a:r>
              <a:rPr lang="en-GB" dirty="0">
                <a:solidFill>
                  <a:schemeClr val="bg1"/>
                </a:solidFill>
                <a:latin typeface="Myriad Pro Light" panose="020B0403030403020204" pitchFamily="34" charset="0"/>
                <a:cs typeface="Segoe UI Light" panose="020B0502040204020203" pitchFamily="34" charset="0"/>
              </a:rPr>
              <a:t>. Log in with your Danfoss credentials and trust the certificate.</a:t>
            </a:r>
            <a:br>
              <a:rPr lang="en-DK" dirty="0">
                <a:solidFill>
                  <a:schemeClr val="bg1"/>
                </a:solidFill>
                <a:latin typeface="Myriad Pro Light" panose="020B0403030403020204" pitchFamily="34" charset="0"/>
                <a:cs typeface="Segoe UI Light" panose="020B0502040204020203" pitchFamily="34" charset="0"/>
              </a:rPr>
            </a:br>
            <a:endParaRPr lang="en-DK" dirty="0">
              <a:solidFill>
                <a:schemeClr val="bg1"/>
              </a:solidFill>
              <a:latin typeface="Myriad Pro Light" panose="020B0403030403020204" pitchFamily="34" charset="0"/>
              <a:cs typeface="Segoe UI Light" panose="020B0502040204020203" pitchFamily="34" charset="0"/>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17416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rocket&#10;&#10;Description automatically generated with low confidence">
            <a:extLst>
              <a:ext uri="{FF2B5EF4-FFF2-40B4-BE49-F238E27FC236}">
                <a16:creationId xmlns:a16="http://schemas.microsoft.com/office/drawing/2014/main" id="{0174DEB9-4700-5347-4BE0-1BC330424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DK" sz="9600" b="1">
                <a:solidFill>
                  <a:schemeClr val="bg1"/>
                </a:solidFill>
                <a:latin typeface="Myriad Pro Light" panose="020B0403030403020204" pitchFamily="34" charset="0"/>
                <a:cs typeface="Segoe UI Semibold" panose="020B0702040204020203" pitchFamily="34" charset="0"/>
              </a:rPr>
              <a:t>4</a:t>
            </a:r>
            <a:r>
              <a:rPr lang="en-US" sz="9600" b="1">
                <a:solidFill>
                  <a:schemeClr val="bg1"/>
                </a:solidFill>
                <a:latin typeface="Myriad Pro Light" panose="020B0403030403020204" pitchFamily="34" charset="0"/>
                <a:cs typeface="Segoe UI Semibold" panose="020B0702040204020203" pitchFamily="34" charset="0"/>
              </a:rPr>
              <a:t>/8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11579" y="2680970"/>
            <a:ext cx="10248901" cy="1815882"/>
          </a:xfrm>
          <a:prstGeom prst="rect">
            <a:avLst/>
          </a:prstGeom>
          <a:noFill/>
        </p:spPr>
        <p:txBody>
          <a:bodyPr wrap="square">
            <a:spAutoFit/>
          </a:bodyPr>
          <a:lstStyle/>
          <a:p>
            <a:r>
              <a:rPr lang="en-US" sz="3200" b="1" dirty="0">
                <a:solidFill>
                  <a:schemeClr val="bg1"/>
                </a:solidFill>
                <a:latin typeface="Myriad Pro Light" panose="020B0403030403020204" pitchFamily="34" charset="0"/>
                <a:cs typeface="Segoe UI Semibold" panose="020B0702040204020203" pitchFamily="34" charset="0"/>
              </a:rPr>
              <a:t>Transfer data.</a:t>
            </a:r>
            <a:endParaRPr lang="en-US" sz="3200" dirty="0">
              <a:solidFill>
                <a:schemeClr val="bg1"/>
              </a:solidFill>
              <a:latin typeface="Myriad Pro Light" panose="020B0403030403020204" pitchFamily="34" charset="0"/>
              <a:cs typeface="Segoe UI Light" panose="020B0502040204020203" pitchFamily="34" charset="0"/>
            </a:endParaRPr>
          </a:p>
          <a:p>
            <a:endParaRPr lang="en-US" sz="3200" dirty="0">
              <a:solidFill>
                <a:schemeClr val="bg1"/>
              </a:solidFill>
              <a:latin typeface="Myriad Pro Light" panose="020B0403030403020204" pitchFamily="34" charset="0"/>
              <a:cs typeface="Segoe UI Light" panose="020B0502040204020203" pitchFamily="34" charset="0"/>
            </a:endParaRPr>
          </a:p>
          <a:p>
            <a:r>
              <a:rPr lang="en-GB" dirty="0">
                <a:solidFill>
                  <a:schemeClr val="bg1"/>
                </a:solidFill>
                <a:latin typeface="Myriad Pro Light" panose="020B0403030403020204" pitchFamily="34" charset="0"/>
                <a:cs typeface="Segoe UI Light" panose="020B0502040204020203" pitchFamily="34" charset="0"/>
              </a:rPr>
              <a:t>Decide whether to transfer data from </a:t>
            </a:r>
            <a:r>
              <a:rPr lang="en-GB" b="1" dirty="0">
                <a:solidFill>
                  <a:schemeClr val="bg1"/>
                </a:solidFill>
                <a:latin typeface="Myriad Pro Light" panose="020B0403030403020204" pitchFamily="34" charset="0"/>
                <a:cs typeface="Segoe UI Light" panose="020B0502040204020203" pitchFamily="34" charset="0"/>
              </a:rPr>
              <a:t>iCloud</a:t>
            </a:r>
            <a:r>
              <a:rPr lang="en-GB" dirty="0">
                <a:solidFill>
                  <a:schemeClr val="bg1"/>
                </a:solidFill>
                <a:latin typeface="Myriad Pro Light" panose="020B0403030403020204" pitchFamily="34" charset="0"/>
                <a:cs typeface="Segoe UI Light" panose="020B0502040204020203" pitchFamily="34" charset="0"/>
              </a:rPr>
              <a:t> or select "Don't transfer anything“. After this, follow the on-screen instructions based on your preferences.</a:t>
            </a:r>
            <a:endParaRPr lang="da-DK" dirty="0">
              <a:solidFill>
                <a:schemeClr val="bg1"/>
              </a:solidFill>
              <a:latin typeface="Myriad Pro Light" panose="020B0403030403020204" pitchFamily="34" charset="0"/>
              <a:cs typeface="Segoe UI Light" panose="020B0502040204020203" pitchFamily="34" charset="0"/>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301152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background with a lock&#10;&#10;Description automatically generated with medium confidence">
            <a:extLst>
              <a:ext uri="{FF2B5EF4-FFF2-40B4-BE49-F238E27FC236}">
                <a16:creationId xmlns:a16="http://schemas.microsoft.com/office/drawing/2014/main" id="{20F5A2BC-3DFF-E7F3-3649-1DD3C11B8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 y="5482"/>
            <a:ext cx="12189645" cy="6858000"/>
          </a:xfrm>
          <a:prstGeom prst="rect">
            <a:avLst/>
          </a:prstGeom>
        </p:spPr>
      </p:pic>
      <p:sp>
        <p:nvSpPr>
          <p:cNvPr id="11" name="TextBox 10">
            <a:extLst>
              <a:ext uri="{FF2B5EF4-FFF2-40B4-BE49-F238E27FC236}">
                <a16:creationId xmlns:a16="http://schemas.microsoft.com/office/drawing/2014/main" id="{F2F040C9-7A64-FDAA-39AD-0909B7EF9682}"/>
              </a:ext>
            </a:extLst>
          </p:cNvPr>
          <p:cNvSpPr txBox="1"/>
          <p:nvPr/>
        </p:nvSpPr>
        <p:spPr>
          <a:xfrm>
            <a:off x="1219199" y="779813"/>
            <a:ext cx="6096000" cy="1569660"/>
          </a:xfrm>
          <a:prstGeom prst="rect">
            <a:avLst/>
          </a:prstGeom>
          <a:noFill/>
        </p:spPr>
        <p:txBody>
          <a:bodyPr wrap="square">
            <a:spAutoFit/>
          </a:bodyPr>
          <a:lstStyle/>
          <a:p>
            <a:r>
              <a:rPr lang="en-US" sz="9600" b="1">
                <a:solidFill>
                  <a:schemeClr val="bg1"/>
                </a:solidFill>
                <a:latin typeface="Myriad Pro Light" panose="020B0403030403020204" pitchFamily="34" charset="0"/>
                <a:cs typeface="Segoe UI Semibold" panose="020B0702040204020203" pitchFamily="34" charset="0"/>
              </a:rPr>
              <a:t>5/8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33CAD9EE-B143-3787-2225-F5FCF6661F12}"/>
              </a:ext>
            </a:extLst>
          </p:cNvPr>
          <p:cNvSpPr txBox="1"/>
          <p:nvPr/>
        </p:nvSpPr>
        <p:spPr>
          <a:xfrm>
            <a:off x="1219199" y="2697034"/>
            <a:ext cx="8445911" cy="2554545"/>
          </a:xfrm>
          <a:prstGeom prst="rect">
            <a:avLst/>
          </a:prstGeom>
          <a:noFill/>
        </p:spPr>
        <p:txBody>
          <a:bodyPr wrap="square" lIns="91440" tIns="45720" rIns="91440" bIns="45720" anchor="t">
            <a:spAutoFit/>
          </a:bodyPr>
          <a:lstStyle/>
          <a:p>
            <a:r>
              <a:rPr lang="en-US" sz="3200" b="1" dirty="0">
                <a:solidFill>
                  <a:schemeClr val="bg1"/>
                </a:solidFill>
                <a:latin typeface="Myriad Pro Light"/>
                <a:cs typeface="Segoe UI Semibold"/>
              </a:rPr>
              <a:t>Use your Danfoss email and TAP key to enroll </a:t>
            </a:r>
            <a:r>
              <a:rPr lang="en-DK" sz="3200" b="1" dirty="0">
                <a:solidFill>
                  <a:schemeClr val="bg1"/>
                </a:solidFill>
                <a:latin typeface="Myriad Pro Light"/>
                <a:cs typeface="Segoe UI Semibold"/>
              </a:rPr>
              <a:t> </a:t>
            </a:r>
            <a:r>
              <a:rPr lang="da-DK" sz="3200" b="1" dirty="0" err="1">
                <a:solidFill>
                  <a:schemeClr val="bg1"/>
                </a:solidFill>
                <a:latin typeface="Myriad Pro Light"/>
                <a:cs typeface="Segoe UI Semibold"/>
              </a:rPr>
              <a:t>your</a:t>
            </a:r>
            <a:r>
              <a:rPr lang="da-DK" sz="3200" b="1" dirty="0">
                <a:solidFill>
                  <a:schemeClr val="bg1"/>
                </a:solidFill>
                <a:latin typeface="Myriad Pro Light"/>
                <a:cs typeface="Segoe UI Semibold"/>
              </a:rPr>
              <a:t> Apple </a:t>
            </a:r>
            <a:r>
              <a:rPr lang="da-DK" sz="3200" b="1" dirty="0" err="1">
                <a:solidFill>
                  <a:schemeClr val="bg1"/>
                </a:solidFill>
                <a:latin typeface="Myriad Pro Light"/>
                <a:cs typeface="Segoe UI Semibold"/>
              </a:rPr>
              <a:t>device</a:t>
            </a:r>
            <a:r>
              <a:rPr lang="da-DK" sz="3200" b="1" dirty="0">
                <a:solidFill>
                  <a:schemeClr val="bg1"/>
                </a:solidFill>
                <a:latin typeface="Myriad Pro Light"/>
                <a:cs typeface="Segoe UI Semibold"/>
              </a:rPr>
              <a:t>.</a:t>
            </a:r>
            <a:r>
              <a:rPr lang="en-DK" sz="3200" b="1" dirty="0">
                <a:solidFill>
                  <a:schemeClr val="bg1"/>
                </a:solidFill>
                <a:latin typeface="Myriad Pro Light"/>
                <a:cs typeface="Segoe UI Semibold"/>
              </a:rPr>
              <a:t> </a:t>
            </a:r>
            <a:endParaRPr lang="en-US" dirty="0">
              <a:solidFill>
                <a:schemeClr val="bg1"/>
              </a:solidFill>
              <a:latin typeface="Myriad Pro Light"/>
              <a:cs typeface="Segoe UI Light"/>
            </a:endParaRPr>
          </a:p>
          <a:p>
            <a:endParaRPr lang="en-DK" dirty="0">
              <a:solidFill>
                <a:schemeClr val="bg1"/>
              </a:solidFill>
              <a:latin typeface="Myriad Pro Light" panose="020B0403030403020204" pitchFamily="34" charset="0"/>
              <a:cs typeface="Segoe UI Light" panose="020B0502040204020203" pitchFamily="34" charset="0"/>
            </a:endParaRPr>
          </a:p>
          <a:p>
            <a:r>
              <a:rPr lang="en-DK" dirty="0">
                <a:solidFill>
                  <a:schemeClr val="bg1"/>
                </a:solidFill>
                <a:latin typeface="Myriad Pro Light"/>
                <a:cs typeface="Segoe UI Light"/>
              </a:rPr>
              <a:t>Don’t have </a:t>
            </a:r>
            <a:r>
              <a:rPr lang="da-DK" dirty="0">
                <a:solidFill>
                  <a:schemeClr val="bg1"/>
                </a:solidFill>
                <a:latin typeface="Myriad Pro Light"/>
                <a:cs typeface="Segoe UI Light"/>
              </a:rPr>
              <a:t>a </a:t>
            </a:r>
            <a:r>
              <a:rPr lang="en-DK" dirty="0">
                <a:solidFill>
                  <a:schemeClr val="bg1"/>
                </a:solidFill>
                <a:latin typeface="Myriad Pro Light"/>
                <a:cs typeface="Segoe UI Light"/>
              </a:rPr>
              <a:t>TAP</a:t>
            </a:r>
            <a:r>
              <a:rPr lang="da-DK" dirty="0">
                <a:solidFill>
                  <a:schemeClr val="bg1"/>
                </a:solidFill>
                <a:latin typeface="Myriad Pro Light"/>
                <a:cs typeface="Segoe UI Light"/>
              </a:rPr>
              <a:t> </a:t>
            </a:r>
            <a:r>
              <a:rPr lang="da-DK" dirty="0" err="1">
                <a:solidFill>
                  <a:schemeClr val="bg1"/>
                </a:solidFill>
                <a:latin typeface="Myriad Pro Light"/>
                <a:cs typeface="Segoe UI Light"/>
              </a:rPr>
              <a:t>key</a:t>
            </a:r>
            <a:r>
              <a:rPr lang="en-DK" dirty="0">
                <a:solidFill>
                  <a:schemeClr val="bg1"/>
                </a:solidFill>
                <a:latin typeface="Myriad Pro Light"/>
                <a:cs typeface="Segoe UI Light"/>
              </a:rPr>
              <a:t>? </a:t>
            </a:r>
            <a:r>
              <a:rPr lang="en-US" dirty="0">
                <a:solidFill>
                  <a:schemeClr val="bg1"/>
                </a:solidFill>
                <a:latin typeface="Myriad Pro Light"/>
                <a:cs typeface="Segoe UI Light"/>
              </a:rPr>
              <a:t>Go to 1234.danfoss.net and type KB0013986 in the search field. Follow the steps in the guide that appears, then return to this guide.</a:t>
            </a:r>
            <a:endParaRPr lang="da-DK" i="1" dirty="0">
              <a:solidFill>
                <a:schemeClr val="bg1"/>
              </a:solidFill>
              <a:latin typeface="Myriad Pro Light"/>
              <a:cs typeface="Segoe UI Light"/>
            </a:endParaRPr>
          </a:p>
        </p:txBody>
      </p:sp>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827623" y="5183776"/>
            <a:ext cx="1162594" cy="1162594"/>
          </a:xfrm>
          <a:prstGeom prst="rect">
            <a:avLst/>
          </a:prstGeom>
        </p:spPr>
      </p:pic>
    </p:spTree>
    <p:extLst>
      <p:ext uri="{BB962C8B-B14F-4D97-AF65-F5344CB8AC3E}">
        <p14:creationId xmlns:p14="http://schemas.microsoft.com/office/powerpoint/2010/main" val="411814045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background with a smiley face&#10;&#10;Description automatically generated with medium confidence">
            <a:extLst>
              <a:ext uri="{FF2B5EF4-FFF2-40B4-BE49-F238E27FC236}">
                <a16:creationId xmlns:a16="http://schemas.microsoft.com/office/drawing/2014/main" id="{FD1E0A95-A168-897A-0650-E8708F217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 y="0"/>
            <a:ext cx="12189645" cy="6858000"/>
          </a:xfrm>
          <a:prstGeom prst="rect">
            <a:avLst/>
          </a:prstGeom>
        </p:spPr>
      </p:pic>
      <p:pic>
        <p:nvPicPr>
          <p:cNvPr id="15" name="Graphic 14" descr="Circle with left arrow outline">
            <a:extLst>
              <a:ext uri="{FF2B5EF4-FFF2-40B4-BE49-F238E27FC236}">
                <a16:creationId xmlns:a16="http://schemas.microsoft.com/office/drawing/2014/main" id="{51BBFFA3-21D4-A893-24C7-A929FDD908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9827623" y="5183776"/>
            <a:ext cx="1162594" cy="1162594"/>
          </a:xfrm>
          <a:prstGeom prst="rect">
            <a:avLst/>
          </a:prstGeom>
        </p:spPr>
      </p:pic>
      <p:sp>
        <p:nvSpPr>
          <p:cNvPr id="2" name="TextBox 1">
            <a:extLst>
              <a:ext uri="{FF2B5EF4-FFF2-40B4-BE49-F238E27FC236}">
                <a16:creationId xmlns:a16="http://schemas.microsoft.com/office/drawing/2014/main" id="{F2F040C9-7A64-FDAA-39AD-0909B7EF9682}"/>
              </a:ext>
            </a:extLst>
          </p:cNvPr>
          <p:cNvSpPr txBox="1"/>
          <p:nvPr/>
        </p:nvSpPr>
        <p:spPr>
          <a:xfrm>
            <a:off x="1209772" y="779813"/>
            <a:ext cx="6096000" cy="1569660"/>
          </a:xfrm>
          <a:prstGeom prst="rect">
            <a:avLst/>
          </a:prstGeom>
          <a:noFill/>
        </p:spPr>
        <p:txBody>
          <a:bodyPr wrap="square">
            <a:spAutoFit/>
          </a:bodyPr>
          <a:lstStyle/>
          <a:p>
            <a:r>
              <a:rPr lang="en-US" sz="9600" b="1">
                <a:solidFill>
                  <a:schemeClr val="bg1"/>
                </a:solidFill>
                <a:latin typeface="Myriad Pro Light" panose="020B0403030403020204" pitchFamily="34" charset="0"/>
                <a:cs typeface="Segoe UI Semibold" panose="020B0702040204020203" pitchFamily="34" charset="0"/>
              </a:rPr>
              <a:t>6/8</a:t>
            </a:r>
            <a:endParaRPr lang="da-DK" sz="9600" b="1">
              <a:solidFill>
                <a:schemeClr val="bg1"/>
              </a:solidFill>
              <a:latin typeface="Myriad Pro Light" panose="020B0403030403020204" pitchFamily="34" charset="0"/>
              <a:cs typeface="Segoe UI Semibold" panose="020B0702040204020203" pitchFamily="34" charset="0"/>
            </a:endParaRPr>
          </a:p>
        </p:txBody>
      </p:sp>
      <p:sp>
        <p:nvSpPr>
          <p:cNvPr id="5" name="TextBox 4">
            <a:extLst>
              <a:ext uri="{FF2B5EF4-FFF2-40B4-BE49-F238E27FC236}">
                <a16:creationId xmlns:a16="http://schemas.microsoft.com/office/drawing/2014/main" id="{33CAD9EE-B143-3787-2225-F5FCF6661F12}"/>
              </a:ext>
            </a:extLst>
          </p:cNvPr>
          <p:cNvSpPr txBox="1"/>
          <p:nvPr/>
        </p:nvSpPr>
        <p:spPr>
          <a:xfrm>
            <a:off x="1209772" y="2673350"/>
            <a:ext cx="8769970" cy="2923877"/>
          </a:xfrm>
          <a:prstGeom prst="rect">
            <a:avLst/>
          </a:prstGeom>
          <a:noFill/>
        </p:spPr>
        <p:txBody>
          <a:bodyPr wrap="square" lIns="91440" tIns="45720" rIns="91440" bIns="45720" anchor="t">
            <a:spAutoFit/>
          </a:bodyPr>
          <a:lstStyle/>
          <a:p>
            <a:r>
              <a:rPr lang="da-DK" sz="3200" b="1" dirty="0">
                <a:solidFill>
                  <a:schemeClr val="bg1"/>
                </a:solidFill>
                <a:latin typeface="Myriad Pro Light" panose="020B0403030403020204" pitchFamily="34" charset="0"/>
                <a:cs typeface="Segoe UI Semibold" panose="020B0702040204020203" pitchFamily="34" charset="0"/>
              </a:rPr>
              <a:t>Complete</a:t>
            </a:r>
            <a:r>
              <a:rPr lang="en-DK" sz="3200" b="1" dirty="0">
                <a:solidFill>
                  <a:schemeClr val="bg1"/>
                </a:solidFill>
                <a:latin typeface="Myriad Pro Light" panose="020B0403030403020204" pitchFamily="34" charset="0"/>
                <a:cs typeface="Segoe UI Semibold" panose="020B0702040204020203" pitchFamily="34" charset="0"/>
              </a:rPr>
              <a:t> </a:t>
            </a:r>
            <a:r>
              <a:rPr lang="da-DK" sz="3200" b="1" dirty="0">
                <a:solidFill>
                  <a:schemeClr val="bg1"/>
                </a:solidFill>
                <a:latin typeface="Myriad Pro Light" panose="020B0403030403020204" pitchFamily="34" charset="0"/>
                <a:cs typeface="Segoe UI Semibold" panose="020B0702040204020203" pitchFamily="34" charset="0"/>
              </a:rPr>
              <a:t>e</a:t>
            </a:r>
            <a:r>
              <a:rPr lang="en-DK" sz="3200" b="1" dirty="0">
                <a:solidFill>
                  <a:schemeClr val="bg1"/>
                </a:solidFill>
                <a:latin typeface="Myriad Pro Light" panose="020B0403030403020204" pitchFamily="34" charset="0"/>
                <a:cs typeface="Segoe UI Semibold" panose="020B0702040204020203" pitchFamily="34" charset="0"/>
              </a:rPr>
              <a:t>nrollment</a:t>
            </a:r>
            <a:r>
              <a:rPr lang="da-DK" sz="3200" b="1" dirty="0">
                <a:solidFill>
                  <a:schemeClr val="bg1"/>
                </a:solidFill>
                <a:latin typeface="Myriad Pro Light" panose="020B0403030403020204" pitchFamily="34" charset="0"/>
                <a:cs typeface="Segoe UI Semibold" panose="020B0702040204020203" pitchFamily="34" charset="0"/>
              </a:rPr>
              <a:t>.</a:t>
            </a:r>
            <a:r>
              <a:rPr lang="en-DK" sz="3200" b="1" dirty="0">
                <a:solidFill>
                  <a:schemeClr val="bg1"/>
                </a:solidFill>
                <a:latin typeface="Myriad Pro Light" panose="020B0403030403020204" pitchFamily="34" charset="0"/>
                <a:cs typeface="Segoe UI Semibold" panose="020B0702040204020203" pitchFamily="34" charset="0"/>
              </a:rPr>
              <a:t> </a:t>
            </a:r>
            <a:endParaRPr lang="en-US" sz="3200" dirty="0">
              <a:solidFill>
                <a:schemeClr val="bg1"/>
              </a:solidFill>
              <a:latin typeface="Myriad Pro Light" panose="020B0403030403020204" pitchFamily="34" charset="0"/>
              <a:cs typeface="Segoe UI Light" panose="020B0502040204020203" pitchFamily="34" charset="0"/>
            </a:endParaRPr>
          </a:p>
          <a:p>
            <a:endParaRPr lang="en-US" sz="3200" dirty="0">
              <a:solidFill>
                <a:schemeClr val="bg1"/>
              </a:solidFill>
              <a:latin typeface="Myriad Pro Light" panose="020B0403030403020204" pitchFamily="34" charset="0"/>
              <a:cs typeface="Segoe UI Light" panose="020B0502040204020203" pitchFamily="34" charset="0"/>
            </a:endParaRPr>
          </a:p>
          <a:p>
            <a:r>
              <a:rPr lang="en-GB" dirty="0">
                <a:solidFill>
                  <a:schemeClr val="bg1"/>
                </a:solidFill>
                <a:latin typeface="Myriad Pro Light"/>
                <a:cs typeface="Segoe UI Light"/>
              </a:rPr>
              <a:t>Sign in to the Company Portal app on your device. </a:t>
            </a:r>
            <a:r>
              <a:rPr lang="en-US" dirty="0">
                <a:solidFill>
                  <a:schemeClr val="bg1"/>
                </a:solidFill>
                <a:latin typeface="Myriad Pro Light"/>
                <a:cs typeface="Segoe UI Light"/>
              </a:rPr>
              <a:t>Follow the prompts to complete the setup.</a:t>
            </a:r>
          </a:p>
          <a:p>
            <a:endParaRPr lang="en-GB" dirty="0">
              <a:solidFill>
                <a:schemeClr val="bg1"/>
              </a:solidFill>
              <a:latin typeface="Myriad Pro Light" panose="020B0403030403020204" pitchFamily="34" charset="0"/>
              <a:cs typeface="Segoe UI Light" panose="020B0502040204020203" pitchFamily="34" charset="0"/>
            </a:endParaRPr>
          </a:p>
          <a:p>
            <a:r>
              <a:rPr lang="en-GB" dirty="0">
                <a:solidFill>
                  <a:schemeClr val="bg1"/>
                </a:solidFill>
                <a:latin typeface="Myriad Pro Light"/>
                <a:cs typeface="Segoe UI Light"/>
              </a:rPr>
              <a:t>In the app, select your device under "Devices" and check its status. </a:t>
            </a:r>
            <a:r>
              <a:rPr lang="en-US" dirty="0">
                <a:solidFill>
                  <a:schemeClr val="bg1"/>
                </a:solidFill>
                <a:latin typeface="Myriad Pro Light"/>
                <a:cs typeface="Segoe UI Light"/>
              </a:rPr>
              <a:t>It should state "Can access company resources.</a:t>
            </a:r>
            <a:endParaRPr lang="en-GB" dirty="0">
              <a:solidFill>
                <a:schemeClr val="bg1"/>
              </a:solidFill>
              <a:latin typeface="Myriad Pro Light"/>
              <a:cs typeface="Segoe UI Light"/>
            </a:endParaRPr>
          </a:p>
        </p:txBody>
      </p:sp>
    </p:spTree>
    <p:extLst>
      <p:ext uri="{BB962C8B-B14F-4D97-AF65-F5344CB8AC3E}">
        <p14:creationId xmlns:p14="http://schemas.microsoft.com/office/powerpoint/2010/main" val="36700936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anfoss template 16_9 (widescreen only)">
  <a:themeElements>
    <a:clrScheme name="Custom 1">
      <a:dk1>
        <a:srgbClr val="000000"/>
      </a:dk1>
      <a:lt1>
        <a:sysClr val="window" lastClr="FFFFFF"/>
      </a:lt1>
      <a:dk2>
        <a:srgbClr val="878786"/>
      </a:dk2>
      <a:lt2>
        <a:srgbClr val="B4BCC3"/>
      </a:lt2>
      <a:accent1>
        <a:srgbClr val="AC070C"/>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extLst>
    <a:ext uri="{05A4C25C-085E-4340-85A3-A5531E510DB2}">
      <thm15:themeFamily xmlns:thm15="http://schemas.microsoft.com/office/thememl/2012/main" name="Danfoss_PPTtemplate_16x9_widescreen_Feb2021_JN#3.potx" id="{83EB71BC-B94F-4367-8E66-2BDE2A3907D0}" vid="{741E4335-DBFC-46C3-96A9-576E24543024}"/>
    </a:ext>
  </a:extLst>
</a:theme>
</file>

<file path=ppt/theme/theme2.xml><?xml version="1.0" encoding="utf-8"?>
<a:theme xmlns:a="http://schemas.openxmlformats.org/drawingml/2006/main" name="Danfoss template 16_9 (widescreen only)">
  <a:themeElements>
    <a:clrScheme name="Custom 1">
      <a:dk1>
        <a:srgbClr val="000000"/>
      </a:dk1>
      <a:lt1>
        <a:sysClr val="window" lastClr="FFFFFF"/>
      </a:lt1>
      <a:dk2>
        <a:srgbClr val="878786"/>
      </a:dk2>
      <a:lt2>
        <a:srgbClr val="B4BCC3"/>
      </a:lt2>
      <a:accent1>
        <a:srgbClr val="AC070C"/>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extLst>
    <a:ext uri="{05A4C25C-085E-4340-85A3-A5531E510DB2}">
      <thm15:themeFamily xmlns:thm15="http://schemas.microsoft.com/office/thememl/2012/main" name="Danfoss_PPTtemplate_16x9_widescreen_Feb2021_JN#3.potx" id="{83EB71BC-B94F-4367-8E66-2BDE2A3907D0}" vid="{741E4335-DBFC-46C3-96A9-576E245430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BEFFC742E3284CB596DD661F79B46B" ma:contentTypeVersion="10" ma:contentTypeDescription="Create a new document." ma:contentTypeScope="" ma:versionID="4dfc3bf6e4087522295cb329fa4fd898">
  <xsd:schema xmlns:xsd="http://www.w3.org/2001/XMLSchema" xmlns:xs="http://www.w3.org/2001/XMLSchema" xmlns:p="http://schemas.microsoft.com/office/2006/metadata/properties" xmlns:ns2="4f0f86ac-b88e-417e-8daa-540fc938e27f" xmlns:ns3="721359eb-1edd-4ede-9182-e8cf00cfcbab" targetNamespace="http://schemas.microsoft.com/office/2006/metadata/properties" ma:root="true" ma:fieldsID="35fe0f47ed3c4d51837feb1ef277a8d4" ns2:_="" ns3:_="">
    <xsd:import namespace="4f0f86ac-b88e-417e-8daa-540fc938e27f"/>
    <xsd:import namespace="721359eb-1edd-4ede-9182-e8cf00cfcb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f86ac-b88e-417e-8daa-540fc938e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1359eb-1edd-4ede-9182-e8cf00cfcb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7DEB65-75BC-4E3C-8AEB-E41ED714F0E2}">
  <ds:schemaRefs>
    <ds:schemaRef ds:uri="http://www.w3.org/XML/1998/namespace"/>
    <ds:schemaRef ds:uri="http://purl.org/dc/elements/1.1/"/>
    <ds:schemaRef ds:uri="http://purl.org/dc/dcmitype/"/>
    <ds:schemaRef ds:uri="4f0f86ac-b88e-417e-8daa-540fc938e27f"/>
    <ds:schemaRef ds:uri="http://schemas.microsoft.com/office/2006/documentManagement/types"/>
    <ds:schemaRef ds:uri="http://purl.org/dc/terms/"/>
    <ds:schemaRef ds:uri="http://schemas.microsoft.com/office/2006/metadata/properties"/>
    <ds:schemaRef ds:uri="721359eb-1edd-4ede-9182-e8cf00cfcbab"/>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15B2115-B2A7-4785-BB9E-C02ACF443F8A}">
  <ds:schemaRefs>
    <ds:schemaRef ds:uri="http://schemas.microsoft.com/sharepoint/v3/contenttype/forms"/>
  </ds:schemaRefs>
</ds:datastoreItem>
</file>

<file path=customXml/itemProps3.xml><?xml version="1.0" encoding="utf-8"?>
<ds:datastoreItem xmlns:ds="http://schemas.openxmlformats.org/officeDocument/2006/customXml" ds:itemID="{05FC1792-DBBA-4AED-931F-A6F5FB968512}">
  <ds:schemaRefs>
    <ds:schemaRef ds:uri="4f0f86ac-b88e-417e-8daa-540fc938e27f"/>
    <ds:schemaRef ds:uri="721359eb-1edd-4ede-9182-e8cf00cfcb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d6a82de-332f-43b8-a8a7-1928fd67507f}" enabled="1" method="Standard" siteId="{097464b8-069c-453e-9254-c17ec707310d}" removed="0"/>
</clbl:labelList>
</file>

<file path=docProps/app.xml><?xml version="1.0" encoding="utf-8"?>
<Properties xmlns="http://schemas.openxmlformats.org/officeDocument/2006/extended-properties" xmlns:vt="http://schemas.openxmlformats.org/officeDocument/2006/docPropsVTypes">
  <Template>danfoss_ppttemplate_16x9_2021revision</Template>
  <TotalTime>234</TotalTime>
  <Words>499</Words>
  <Application>Microsoft Office PowerPoint</Application>
  <PresentationFormat>Widescreen</PresentationFormat>
  <Paragraphs>57</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Myriad Pro Light</vt:lpstr>
      <vt:lpstr>Verdana</vt:lpstr>
      <vt:lpstr>Wingdings</vt:lpstr>
      <vt:lpstr>Danfoss template 16_9 (widescreen only)</vt:lpstr>
      <vt:lpstr>Danfoss template 16_9 (widescreen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Risgaard Rasmussen</dc:creator>
  <cp:lastModifiedBy>Mie Johanne Winding</cp:lastModifiedBy>
  <cp:revision>26</cp:revision>
  <dcterms:created xsi:type="dcterms:W3CDTF">2023-07-03T07:39:44Z</dcterms:created>
  <dcterms:modified xsi:type="dcterms:W3CDTF">2024-10-23T10:57:34Z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Text">
    <vt:lpwstr>Classified as Business</vt:lpwstr>
  </property>
  <property fmtid="{D5CDD505-2E9C-101B-9397-08002B2CF9AE}" pid="3" name="ContentTypeId">
    <vt:lpwstr>0x01010047BEFFC742E3284CB596DD661F79B46B</vt:lpwstr>
  </property>
  <property fmtid="{D5CDD505-2E9C-101B-9397-08002B2CF9AE}" pid="4" name="MSIP_Label_8d6a82de-332f-43b8-a8a7-1928fd67507f_Enabled">
    <vt:lpwstr>true</vt:lpwstr>
  </property>
  <property fmtid="{D5CDD505-2E9C-101B-9397-08002B2CF9AE}" pid="5" name="MSIP_Label_8d6a82de-332f-43b8-a8a7-1928fd67507f_SetDate">
    <vt:lpwstr>2023-10-30T13:30:54Z</vt:lpwstr>
  </property>
  <property fmtid="{D5CDD505-2E9C-101B-9397-08002B2CF9AE}" pid="6" name="MSIP_Label_8d6a82de-332f-43b8-a8a7-1928fd67507f_ActionId">
    <vt:lpwstr>26a3f024-3c7e-42e6-849c-17b82dea0a19</vt:lpwstr>
  </property>
  <property fmtid="{D5CDD505-2E9C-101B-9397-08002B2CF9AE}" pid="7" name="MSIP_Label_8d6a82de-332f-43b8-a8a7-1928fd67507f_SiteId">
    <vt:lpwstr>097464b8-069c-453e-9254-c17ec707310d</vt:lpwstr>
  </property>
  <property fmtid="{D5CDD505-2E9C-101B-9397-08002B2CF9AE}" pid="8" name="MSIP_Label_8d6a82de-332f-43b8-a8a7-1928fd67507f_Method">
    <vt:lpwstr>Standard</vt:lpwstr>
  </property>
  <property fmtid="{D5CDD505-2E9C-101B-9397-08002B2CF9AE}" pid="9" name="MSIP_Label_8d6a82de-332f-43b8-a8a7-1928fd67507f_Name">
    <vt:lpwstr>1. Business</vt:lpwstr>
  </property>
  <property fmtid="{D5CDD505-2E9C-101B-9397-08002B2CF9AE}" pid="10" name="MSIP_Label_8d6a82de-332f-43b8-a8a7-1928fd67507f_ContentBits">
    <vt:lpwstr>2</vt:lpwstr>
  </property>
</Properties>
</file>